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9" r:id="rId7"/>
    <p:sldId id="264" r:id="rId8"/>
    <p:sldId id="265" r:id="rId9"/>
    <p:sldId id="260" r:id="rId10"/>
    <p:sldId id="261" r:id="rId11"/>
    <p:sldId id="267" r:id="rId12"/>
    <p:sldId id="268" r:id="rId13"/>
    <p:sldId id="274" r:id="rId14"/>
    <p:sldId id="262" r:id="rId15"/>
    <p:sldId id="269" r:id="rId16"/>
    <p:sldId id="273" r:id="rId17"/>
    <p:sldId id="263"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1ACB3-D515-8B4A-CBF6-E0C201B80E8E}" v="15" dt="2025-05-05T07:58:37.937"/>
    <p1510:client id="{CAFC9ECE-82B7-AA9D-0D74-F454D5C12EAA}" v="285" dt="2025-05-05T16:15:14.684"/>
    <p1510:client id="{DED3BE1A-F3F5-CACA-C9DA-DA0C1BBCA45F}" v="1375" dt="2025-05-05T07:21:08.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BA07B-ABA2-495A-888E-5FFE5A61BD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C6DEAD5-D1BF-45DD-89F2-988AB8CD6DEB}">
      <dgm:prSet/>
      <dgm:spPr/>
      <dgm:t>
        <a:bodyPr/>
        <a:lstStyle/>
        <a:p>
          <a:r>
            <a:rPr lang="en-US"/>
            <a:t>Introduction</a:t>
          </a:r>
        </a:p>
      </dgm:t>
    </dgm:pt>
    <dgm:pt modelId="{A810F3D3-90D4-4B62-A08F-E4EEF5B47A15}" type="parTrans" cxnId="{4D654C5E-9A7D-433A-A974-E91BD4F20EB9}">
      <dgm:prSet/>
      <dgm:spPr/>
      <dgm:t>
        <a:bodyPr/>
        <a:lstStyle/>
        <a:p>
          <a:endParaRPr lang="en-US"/>
        </a:p>
      </dgm:t>
    </dgm:pt>
    <dgm:pt modelId="{6ECC672F-3C1F-4C7E-8AD1-8A9F2C940502}" type="sibTrans" cxnId="{4D654C5E-9A7D-433A-A974-E91BD4F20EB9}">
      <dgm:prSet/>
      <dgm:spPr/>
      <dgm:t>
        <a:bodyPr/>
        <a:lstStyle/>
        <a:p>
          <a:endParaRPr lang="en-US"/>
        </a:p>
      </dgm:t>
    </dgm:pt>
    <dgm:pt modelId="{E148247C-912F-4AB3-AF00-5924ED9055A8}">
      <dgm:prSet/>
      <dgm:spPr/>
      <dgm:t>
        <a:bodyPr/>
        <a:lstStyle/>
        <a:p>
          <a:r>
            <a:rPr lang="en-US"/>
            <a:t>Relavance</a:t>
          </a:r>
        </a:p>
      </dgm:t>
    </dgm:pt>
    <dgm:pt modelId="{22D926DB-AA87-4A4E-BB55-BC17A84E4E3D}" type="parTrans" cxnId="{669F279D-F32F-49D4-9E2C-9E52F847BEF8}">
      <dgm:prSet/>
      <dgm:spPr/>
      <dgm:t>
        <a:bodyPr/>
        <a:lstStyle/>
        <a:p>
          <a:endParaRPr lang="en-US"/>
        </a:p>
      </dgm:t>
    </dgm:pt>
    <dgm:pt modelId="{BBA129DC-7AB9-4E7B-A137-3C18AC20CDCA}" type="sibTrans" cxnId="{669F279D-F32F-49D4-9E2C-9E52F847BEF8}">
      <dgm:prSet/>
      <dgm:spPr/>
      <dgm:t>
        <a:bodyPr/>
        <a:lstStyle/>
        <a:p>
          <a:endParaRPr lang="en-US"/>
        </a:p>
      </dgm:t>
    </dgm:pt>
    <dgm:pt modelId="{5D076777-007D-4632-8880-66974356043E}">
      <dgm:prSet/>
      <dgm:spPr/>
      <dgm:t>
        <a:bodyPr/>
        <a:lstStyle/>
        <a:p>
          <a:r>
            <a:rPr lang="en-US"/>
            <a:t>Data and H/W Specifications</a:t>
          </a:r>
        </a:p>
      </dgm:t>
    </dgm:pt>
    <dgm:pt modelId="{8788375E-707A-4BF6-92CD-EFBA53934892}" type="parTrans" cxnId="{FE199E24-6C7E-4697-8F31-BC7111745155}">
      <dgm:prSet/>
      <dgm:spPr/>
      <dgm:t>
        <a:bodyPr/>
        <a:lstStyle/>
        <a:p>
          <a:endParaRPr lang="en-US"/>
        </a:p>
      </dgm:t>
    </dgm:pt>
    <dgm:pt modelId="{533B2CA8-99A8-482A-B756-1BE140D36BDD}" type="sibTrans" cxnId="{FE199E24-6C7E-4697-8F31-BC7111745155}">
      <dgm:prSet/>
      <dgm:spPr/>
      <dgm:t>
        <a:bodyPr/>
        <a:lstStyle/>
        <a:p>
          <a:endParaRPr lang="en-US"/>
        </a:p>
      </dgm:t>
    </dgm:pt>
    <dgm:pt modelId="{5D181925-2D04-4C0B-BCE5-729951AF55D8}">
      <dgm:prSet/>
      <dgm:spPr/>
      <dgm:t>
        <a:bodyPr/>
        <a:lstStyle/>
        <a:p>
          <a:r>
            <a:rPr lang="en-US"/>
            <a:t>Github &amp; Code</a:t>
          </a:r>
        </a:p>
      </dgm:t>
    </dgm:pt>
    <dgm:pt modelId="{FB3A641C-E0C8-416A-8B93-8CD1277A65A8}" type="parTrans" cxnId="{0AAE53E4-CD20-4EE6-A2D2-555BC455EFB4}">
      <dgm:prSet/>
      <dgm:spPr/>
      <dgm:t>
        <a:bodyPr/>
        <a:lstStyle/>
        <a:p>
          <a:endParaRPr lang="en-US"/>
        </a:p>
      </dgm:t>
    </dgm:pt>
    <dgm:pt modelId="{81F218D0-B1AB-46A7-8FFC-E173BCDA3158}" type="sibTrans" cxnId="{0AAE53E4-CD20-4EE6-A2D2-555BC455EFB4}">
      <dgm:prSet/>
      <dgm:spPr/>
      <dgm:t>
        <a:bodyPr/>
        <a:lstStyle/>
        <a:p>
          <a:endParaRPr lang="en-US"/>
        </a:p>
      </dgm:t>
    </dgm:pt>
    <dgm:pt modelId="{7A3F94E8-BB57-43B8-BD7F-1496E5ADE42A}">
      <dgm:prSet/>
      <dgm:spPr/>
      <dgm:t>
        <a:bodyPr/>
        <a:lstStyle/>
        <a:p>
          <a:r>
            <a:rPr lang="en-US"/>
            <a:t>Deliverables</a:t>
          </a:r>
        </a:p>
      </dgm:t>
    </dgm:pt>
    <dgm:pt modelId="{82BD5950-B9FB-4202-921D-7FBAD63EE7AB}" type="parTrans" cxnId="{61EFE4F1-F936-49DF-87FC-D14B8F1581BF}">
      <dgm:prSet/>
      <dgm:spPr/>
      <dgm:t>
        <a:bodyPr/>
        <a:lstStyle/>
        <a:p>
          <a:endParaRPr lang="en-US"/>
        </a:p>
      </dgm:t>
    </dgm:pt>
    <dgm:pt modelId="{F13CCA8F-93D0-454B-8A7F-8DB28B86007B}" type="sibTrans" cxnId="{61EFE4F1-F936-49DF-87FC-D14B8F1581BF}">
      <dgm:prSet/>
      <dgm:spPr/>
      <dgm:t>
        <a:bodyPr/>
        <a:lstStyle/>
        <a:p>
          <a:endParaRPr lang="en-US"/>
        </a:p>
      </dgm:t>
    </dgm:pt>
    <dgm:pt modelId="{5CC58BA2-F13F-4958-89EA-4A15D31C3ACC}">
      <dgm:prSet/>
      <dgm:spPr/>
      <dgm:t>
        <a:bodyPr/>
        <a:lstStyle/>
        <a:p>
          <a:r>
            <a:rPr lang="en-US"/>
            <a:t>Comparison</a:t>
          </a:r>
        </a:p>
      </dgm:t>
    </dgm:pt>
    <dgm:pt modelId="{03F4FB70-B6E9-4B75-BB61-6EA831F5929C}" type="parTrans" cxnId="{EC517059-920F-4CBB-A18E-5E823F27D3C1}">
      <dgm:prSet/>
      <dgm:spPr/>
      <dgm:t>
        <a:bodyPr/>
        <a:lstStyle/>
        <a:p>
          <a:endParaRPr lang="en-US"/>
        </a:p>
      </dgm:t>
    </dgm:pt>
    <dgm:pt modelId="{5850F5EE-B47B-4859-8F3C-3252BC6E8342}" type="sibTrans" cxnId="{EC517059-920F-4CBB-A18E-5E823F27D3C1}">
      <dgm:prSet/>
      <dgm:spPr/>
      <dgm:t>
        <a:bodyPr/>
        <a:lstStyle/>
        <a:p>
          <a:endParaRPr lang="en-US"/>
        </a:p>
      </dgm:t>
    </dgm:pt>
    <dgm:pt modelId="{B726CDDC-05D0-4260-9070-552B6A2279DA}" type="pres">
      <dgm:prSet presAssocID="{990BA07B-ABA2-495A-888E-5FFE5A61BDD7}" presName="linear" presStyleCnt="0">
        <dgm:presLayoutVars>
          <dgm:animLvl val="lvl"/>
          <dgm:resizeHandles val="exact"/>
        </dgm:presLayoutVars>
      </dgm:prSet>
      <dgm:spPr/>
    </dgm:pt>
    <dgm:pt modelId="{0D094ADC-3C37-4B12-9BE4-42A0A4D2BB2E}" type="pres">
      <dgm:prSet presAssocID="{6C6DEAD5-D1BF-45DD-89F2-988AB8CD6DEB}" presName="parentText" presStyleLbl="node1" presStyleIdx="0" presStyleCnt="6">
        <dgm:presLayoutVars>
          <dgm:chMax val="0"/>
          <dgm:bulletEnabled val="1"/>
        </dgm:presLayoutVars>
      </dgm:prSet>
      <dgm:spPr/>
    </dgm:pt>
    <dgm:pt modelId="{B54D8EC0-E635-4A1A-912D-1F4E98DBCF0D}" type="pres">
      <dgm:prSet presAssocID="{6ECC672F-3C1F-4C7E-8AD1-8A9F2C940502}" presName="spacer" presStyleCnt="0"/>
      <dgm:spPr/>
    </dgm:pt>
    <dgm:pt modelId="{F43E0E9A-9A55-4252-91A0-6D2AC9A73BAA}" type="pres">
      <dgm:prSet presAssocID="{E148247C-912F-4AB3-AF00-5924ED9055A8}" presName="parentText" presStyleLbl="node1" presStyleIdx="1" presStyleCnt="6">
        <dgm:presLayoutVars>
          <dgm:chMax val="0"/>
          <dgm:bulletEnabled val="1"/>
        </dgm:presLayoutVars>
      </dgm:prSet>
      <dgm:spPr/>
    </dgm:pt>
    <dgm:pt modelId="{5DF6D7CD-716C-43C2-A00E-8D7E170C3989}" type="pres">
      <dgm:prSet presAssocID="{BBA129DC-7AB9-4E7B-A137-3C18AC20CDCA}" presName="spacer" presStyleCnt="0"/>
      <dgm:spPr/>
    </dgm:pt>
    <dgm:pt modelId="{4E1EC803-7D3A-4A30-934A-6B59799742CA}" type="pres">
      <dgm:prSet presAssocID="{5D076777-007D-4632-8880-66974356043E}" presName="parentText" presStyleLbl="node1" presStyleIdx="2" presStyleCnt="6">
        <dgm:presLayoutVars>
          <dgm:chMax val="0"/>
          <dgm:bulletEnabled val="1"/>
        </dgm:presLayoutVars>
      </dgm:prSet>
      <dgm:spPr/>
    </dgm:pt>
    <dgm:pt modelId="{AFB86EF0-7F7C-461B-99AB-409C2B653254}" type="pres">
      <dgm:prSet presAssocID="{533B2CA8-99A8-482A-B756-1BE140D36BDD}" presName="spacer" presStyleCnt="0"/>
      <dgm:spPr/>
    </dgm:pt>
    <dgm:pt modelId="{5E262187-A8A5-4B6D-A471-43FBA388994D}" type="pres">
      <dgm:prSet presAssocID="{5D181925-2D04-4C0B-BCE5-729951AF55D8}" presName="parentText" presStyleLbl="node1" presStyleIdx="3" presStyleCnt="6">
        <dgm:presLayoutVars>
          <dgm:chMax val="0"/>
          <dgm:bulletEnabled val="1"/>
        </dgm:presLayoutVars>
      </dgm:prSet>
      <dgm:spPr/>
    </dgm:pt>
    <dgm:pt modelId="{1174868E-7BFF-4244-927A-8DC5D5A3E44B}" type="pres">
      <dgm:prSet presAssocID="{81F218D0-B1AB-46A7-8FFC-E173BCDA3158}" presName="spacer" presStyleCnt="0"/>
      <dgm:spPr/>
    </dgm:pt>
    <dgm:pt modelId="{B38C50D5-75C8-4DBC-9097-59B67D4FF858}" type="pres">
      <dgm:prSet presAssocID="{7A3F94E8-BB57-43B8-BD7F-1496E5ADE42A}" presName="parentText" presStyleLbl="node1" presStyleIdx="4" presStyleCnt="6">
        <dgm:presLayoutVars>
          <dgm:chMax val="0"/>
          <dgm:bulletEnabled val="1"/>
        </dgm:presLayoutVars>
      </dgm:prSet>
      <dgm:spPr/>
    </dgm:pt>
    <dgm:pt modelId="{0491A03A-8F6A-4BB1-B15F-B0B1482602AC}" type="pres">
      <dgm:prSet presAssocID="{F13CCA8F-93D0-454B-8A7F-8DB28B86007B}" presName="spacer" presStyleCnt="0"/>
      <dgm:spPr/>
    </dgm:pt>
    <dgm:pt modelId="{E9F577A9-2D9D-4C41-AF82-2AE3D70B2191}" type="pres">
      <dgm:prSet presAssocID="{5CC58BA2-F13F-4958-89EA-4A15D31C3ACC}" presName="parentText" presStyleLbl="node1" presStyleIdx="5" presStyleCnt="6">
        <dgm:presLayoutVars>
          <dgm:chMax val="0"/>
          <dgm:bulletEnabled val="1"/>
        </dgm:presLayoutVars>
      </dgm:prSet>
      <dgm:spPr/>
    </dgm:pt>
  </dgm:ptLst>
  <dgm:cxnLst>
    <dgm:cxn modelId="{FE199E24-6C7E-4697-8F31-BC7111745155}" srcId="{990BA07B-ABA2-495A-888E-5FFE5A61BDD7}" destId="{5D076777-007D-4632-8880-66974356043E}" srcOrd="2" destOrd="0" parTransId="{8788375E-707A-4BF6-92CD-EFBA53934892}" sibTransId="{533B2CA8-99A8-482A-B756-1BE140D36BDD}"/>
    <dgm:cxn modelId="{1FB53D3E-0AD3-4248-9902-C98B68AB9751}" type="presOf" srcId="{990BA07B-ABA2-495A-888E-5FFE5A61BDD7}" destId="{B726CDDC-05D0-4260-9070-552B6A2279DA}" srcOrd="0" destOrd="0" presId="urn:microsoft.com/office/officeart/2005/8/layout/vList2"/>
    <dgm:cxn modelId="{4D654C5E-9A7D-433A-A974-E91BD4F20EB9}" srcId="{990BA07B-ABA2-495A-888E-5FFE5A61BDD7}" destId="{6C6DEAD5-D1BF-45DD-89F2-988AB8CD6DEB}" srcOrd="0" destOrd="0" parTransId="{A810F3D3-90D4-4B62-A08F-E4EEF5B47A15}" sibTransId="{6ECC672F-3C1F-4C7E-8AD1-8A9F2C940502}"/>
    <dgm:cxn modelId="{66594D77-98A3-422C-B732-38319B2BAB37}" type="presOf" srcId="{5D076777-007D-4632-8880-66974356043E}" destId="{4E1EC803-7D3A-4A30-934A-6B59799742CA}" srcOrd="0" destOrd="0" presId="urn:microsoft.com/office/officeart/2005/8/layout/vList2"/>
    <dgm:cxn modelId="{EC517059-920F-4CBB-A18E-5E823F27D3C1}" srcId="{990BA07B-ABA2-495A-888E-5FFE5A61BDD7}" destId="{5CC58BA2-F13F-4958-89EA-4A15D31C3ACC}" srcOrd="5" destOrd="0" parTransId="{03F4FB70-B6E9-4B75-BB61-6EA831F5929C}" sibTransId="{5850F5EE-B47B-4859-8F3C-3252BC6E8342}"/>
    <dgm:cxn modelId="{669F279D-F32F-49D4-9E2C-9E52F847BEF8}" srcId="{990BA07B-ABA2-495A-888E-5FFE5A61BDD7}" destId="{E148247C-912F-4AB3-AF00-5924ED9055A8}" srcOrd="1" destOrd="0" parTransId="{22D926DB-AA87-4A4E-BB55-BC17A84E4E3D}" sibTransId="{BBA129DC-7AB9-4E7B-A137-3C18AC20CDCA}"/>
    <dgm:cxn modelId="{0D316ABB-3276-48F5-81DA-E16A954D1F7B}" type="presOf" srcId="{6C6DEAD5-D1BF-45DD-89F2-988AB8CD6DEB}" destId="{0D094ADC-3C37-4B12-9BE4-42A0A4D2BB2E}" srcOrd="0" destOrd="0" presId="urn:microsoft.com/office/officeart/2005/8/layout/vList2"/>
    <dgm:cxn modelId="{8E9CF4C4-2406-4D2E-9EE7-CE365A024871}" type="presOf" srcId="{7A3F94E8-BB57-43B8-BD7F-1496E5ADE42A}" destId="{B38C50D5-75C8-4DBC-9097-59B67D4FF858}" srcOrd="0" destOrd="0" presId="urn:microsoft.com/office/officeart/2005/8/layout/vList2"/>
    <dgm:cxn modelId="{1302FBCA-25FB-4949-949A-82ED56B30E4F}" type="presOf" srcId="{5CC58BA2-F13F-4958-89EA-4A15D31C3ACC}" destId="{E9F577A9-2D9D-4C41-AF82-2AE3D70B2191}" srcOrd="0" destOrd="0" presId="urn:microsoft.com/office/officeart/2005/8/layout/vList2"/>
    <dgm:cxn modelId="{0AAE53E4-CD20-4EE6-A2D2-555BC455EFB4}" srcId="{990BA07B-ABA2-495A-888E-5FFE5A61BDD7}" destId="{5D181925-2D04-4C0B-BCE5-729951AF55D8}" srcOrd="3" destOrd="0" parTransId="{FB3A641C-E0C8-416A-8B93-8CD1277A65A8}" sibTransId="{81F218D0-B1AB-46A7-8FFC-E173BCDA3158}"/>
    <dgm:cxn modelId="{3F79FBEA-0AA9-49CB-A6C0-B3BAC4B2AE22}" type="presOf" srcId="{E148247C-912F-4AB3-AF00-5924ED9055A8}" destId="{F43E0E9A-9A55-4252-91A0-6D2AC9A73BAA}" srcOrd="0" destOrd="0" presId="urn:microsoft.com/office/officeart/2005/8/layout/vList2"/>
    <dgm:cxn modelId="{61EFE4F1-F936-49DF-87FC-D14B8F1581BF}" srcId="{990BA07B-ABA2-495A-888E-5FFE5A61BDD7}" destId="{7A3F94E8-BB57-43B8-BD7F-1496E5ADE42A}" srcOrd="4" destOrd="0" parTransId="{82BD5950-B9FB-4202-921D-7FBAD63EE7AB}" sibTransId="{F13CCA8F-93D0-454B-8A7F-8DB28B86007B}"/>
    <dgm:cxn modelId="{C2C687FA-08C1-45FC-8D6B-14B61DD9DA79}" type="presOf" srcId="{5D181925-2D04-4C0B-BCE5-729951AF55D8}" destId="{5E262187-A8A5-4B6D-A471-43FBA388994D}" srcOrd="0" destOrd="0" presId="urn:microsoft.com/office/officeart/2005/8/layout/vList2"/>
    <dgm:cxn modelId="{689C78E9-E85E-4D83-818C-AA0220CDF3CD}" type="presParOf" srcId="{B726CDDC-05D0-4260-9070-552B6A2279DA}" destId="{0D094ADC-3C37-4B12-9BE4-42A0A4D2BB2E}" srcOrd="0" destOrd="0" presId="urn:microsoft.com/office/officeart/2005/8/layout/vList2"/>
    <dgm:cxn modelId="{C9EDD613-427E-4498-82A5-8881DB0EEC67}" type="presParOf" srcId="{B726CDDC-05D0-4260-9070-552B6A2279DA}" destId="{B54D8EC0-E635-4A1A-912D-1F4E98DBCF0D}" srcOrd="1" destOrd="0" presId="urn:microsoft.com/office/officeart/2005/8/layout/vList2"/>
    <dgm:cxn modelId="{B779A7FD-3922-4C72-80FE-E0903B292D64}" type="presParOf" srcId="{B726CDDC-05D0-4260-9070-552B6A2279DA}" destId="{F43E0E9A-9A55-4252-91A0-6D2AC9A73BAA}" srcOrd="2" destOrd="0" presId="urn:microsoft.com/office/officeart/2005/8/layout/vList2"/>
    <dgm:cxn modelId="{643DD503-3558-416A-9C9B-581A292F746A}" type="presParOf" srcId="{B726CDDC-05D0-4260-9070-552B6A2279DA}" destId="{5DF6D7CD-716C-43C2-A00E-8D7E170C3989}" srcOrd="3" destOrd="0" presId="urn:microsoft.com/office/officeart/2005/8/layout/vList2"/>
    <dgm:cxn modelId="{E2DEDF59-ACBD-4FCE-ADE8-76D0C13ABBF1}" type="presParOf" srcId="{B726CDDC-05D0-4260-9070-552B6A2279DA}" destId="{4E1EC803-7D3A-4A30-934A-6B59799742CA}" srcOrd="4" destOrd="0" presId="urn:microsoft.com/office/officeart/2005/8/layout/vList2"/>
    <dgm:cxn modelId="{E7F3CBAB-DDF3-4E7C-93C9-8ADDA43588EC}" type="presParOf" srcId="{B726CDDC-05D0-4260-9070-552B6A2279DA}" destId="{AFB86EF0-7F7C-461B-99AB-409C2B653254}" srcOrd="5" destOrd="0" presId="urn:microsoft.com/office/officeart/2005/8/layout/vList2"/>
    <dgm:cxn modelId="{F7B236A9-B312-402F-B14E-B324CB2E0926}" type="presParOf" srcId="{B726CDDC-05D0-4260-9070-552B6A2279DA}" destId="{5E262187-A8A5-4B6D-A471-43FBA388994D}" srcOrd="6" destOrd="0" presId="urn:microsoft.com/office/officeart/2005/8/layout/vList2"/>
    <dgm:cxn modelId="{8D6A0DF2-96F0-459F-8832-6F55E2436323}" type="presParOf" srcId="{B726CDDC-05D0-4260-9070-552B6A2279DA}" destId="{1174868E-7BFF-4244-927A-8DC5D5A3E44B}" srcOrd="7" destOrd="0" presId="urn:microsoft.com/office/officeart/2005/8/layout/vList2"/>
    <dgm:cxn modelId="{8E4D2B43-D3DD-49D7-9A5B-99BE5E1EE1EC}" type="presParOf" srcId="{B726CDDC-05D0-4260-9070-552B6A2279DA}" destId="{B38C50D5-75C8-4DBC-9097-59B67D4FF858}" srcOrd="8" destOrd="0" presId="urn:microsoft.com/office/officeart/2005/8/layout/vList2"/>
    <dgm:cxn modelId="{636A444F-FA14-40E4-9DF5-2019D22AEC02}" type="presParOf" srcId="{B726CDDC-05D0-4260-9070-552B6A2279DA}" destId="{0491A03A-8F6A-4BB1-B15F-B0B1482602AC}" srcOrd="9" destOrd="0" presId="urn:microsoft.com/office/officeart/2005/8/layout/vList2"/>
    <dgm:cxn modelId="{0DD3BEA0-9444-4882-A23C-07BF2AC28F49}" type="presParOf" srcId="{B726CDDC-05D0-4260-9070-552B6A2279DA}" destId="{E9F577A9-2D9D-4C41-AF82-2AE3D70B219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7845D-6449-4514-9506-0D614659EBD0}"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C62EAEF-FBE7-4375-8356-96FC3D1F57AA}">
      <dgm:prSet/>
      <dgm:spPr/>
      <dgm:t>
        <a:bodyPr/>
        <a:lstStyle/>
        <a:p>
          <a:r>
            <a:rPr lang="en-US"/>
            <a:t>Databricks on AWS</a:t>
          </a:r>
        </a:p>
      </dgm:t>
    </dgm:pt>
    <dgm:pt modelId="{26BFC004-C1EC-4F55-BAA0-A70EAE9F6332}" type="parTrans" cxnId="{958CDF95-C08C-4CAB-9D50-43AA38AF0400}">
      <dgm:prSet/>
      <dgm:spPr/>
      <dgm:t>
        <a:bodyPr/>
        <a:lstStyle/>
        <a:p>
          <a:endParaRPr lang="en-US"/>
        </a:p>
      </dgm:t>
    </dgm:pt>
    <dgm:pt modelId="{FBBEF622-08F9-4678-80B9-45B46BD669C7}" type="sibTrans" cxnId="{958CDF95-C08C-4CAB-9D50-43AA38AF0400}">
      <dgm:prSet/>
      <dgm:spPr/>
      <dgm:t>
        <a:bodyPr/>
        <a:lstStyle/>
        <a:p>
          <a:endParaRPr lang="en-US"/>
        </a:p>
      </dgm:t>
    </dgm:pt>
    <dgm:pt modelId="{C28B0054-3F98-4B0F-8783-1138C873785B}">
      <dgm:prSet/>
      <dgm:spPr/>
      <dgm:t>
        <a:bodyPr/>
        <a:lstStyle/>
        <a:p>
          <a:r>
            <a:rPr lang="en-US"/>
            <a:t>Databricks Runtime: 11.3 LTS ML (Scala 2.12, Spark 3.3.0)</a:t>
          </a:r>
        </a:p>
      </dgm:t>
    </dgm:pt>
    <dgm:pt modelId="{B2EF3527-251C-42EC-BB68-5A2F06A5F6BF}" type="parTrans" cxnId="{220298D8-3285-4B85-BBA1-B616E9A4BEC5}">
      <dgm:prSet/>
      <dgm:spPr/>
      <dgm:t>
        <a:bodyPr/>
        <a:lstStyle/>
        <a:p>
          <a:endParaRPr lang="en-US"/>
        </a:p>
      </dgm:t>
    </dgm:pt>
    <dgm:pt modelId="{F2DD9932-776D-4B07-82C8-DE4DBAF29ABA}" type="sibTrans" cxnId="{220298D8-3285-4B85-BBA1-B616E9A4BEC5}">
      <dgm:prSet/>
      <dgm:spPr/>
      <dgm:t>
        <a:bodyPr/>
        <a:lstStyle/>
        <a:p>
          <a:endParaRPr lang="en-US"/>
        </a:p>
      </dgm:t>
    </dgm:pt>
    <dgm:pt modelId="{6856C4AD-F0D0-41EA-9568-F93C87094D9D}">
      <dgm:prSet/>
      <dgm:spPr/>
      <dgm:t>
        <a:bodyPr/>
        <a:lstStyle/>
        <a:p>
          <a:r>
            <a:rPr lang="en-US"/>
            <a:t>CPU Speed: 2.3 GHz (i3.xlarge)</a:t>
          </a:r>
        </a:p>
      </dgm:t>
    </dgm:pt>
    <dgm:pt modelId="{35FAC75C-9491-4A22-BDF2-2BECC8DFF595}" type="parTrans" cxnId="{907B6091-1B61-45C4-BEC1-42AE04D78375}">
      <dgm:prSet/>
      <dgm:spPr/>
      <dgm:t>
        <a:bodyPr/>
        <a:lstStyle/>
        <a:p>
          <a:endParaRPr lang="en-US"/>
        </a:p>
      </dgm:t>
    </dgm:pt>
    <dgm:pt modelId="{B2D67B05-89DD-4CBE-B97F-AA86D2C6098B}" type="sibTrans" cxnId="{907B6091-1B61-45C4-BEC1-42AE04D78375}">
      <dgm:prSet/>
      <dgm:spPr/>
      <dgm:t>
        <a:bodyPr/>
        <a:lstStyle/>
        <a:p>
          <a:endParaRPr lang="en-US"/>
        </a:p>
      </dgm:t>
    </dgm:pt>
    <dgm:pt modelId="{921A40F5-D3D1-484B-9E2E-89C6EA9DD7C5}">
      <dgm:prSet/>
      <dgm:spPr/>
      <dgm:t>
        <a:bodyPr/>
        <a:lstStyle/>
        <a:p>
          <a:r>
            <a:rPr lang="en-US"/>
            <a:t># of CPU cores: 4 per node x 2 = 8 cores total</a:t>
          </a:r>
        </a:p>
      </dgm:t>
    </dgm:pt>
    <dgm:pt modelId="{DEFF59A8-8DD6-41FA-B5A3-13D43FA7150A}" type="parTrans" cxnId="{A34B371D-1290-4B02-A7C1-5245DCD8FB0D}">
      <dgm:prSet/>
      <dgm:spPr/>
      <dgm:t>
        <a:bodyPr/>
        <a:lstStyle/>
        <a:p>
          <a:endParaRPr lang="en-US"/>
        </a:p>
      </dgm:t>
    </dgm:pt>
    <dgm:pt modelId="{AA3FFE4B-FE91-4E44-B47B-C8048C8F369A}" type="sibTrans" cxnId="{A34B371D-1290-4B02-A7C1-5245DCD8FB0D}">
      <dgm:prSet/>
      <dgm:spPr/>
      <dgm:t>
        <a:bodyPr/>
        <a:lstStyle/>
        <a:p>
          <a:endParaRPr lang="en-US"/>
        </a:p>
      </dgm:t>
    </dgm:pt>
    <dgm:pt modelId="{C27254CB-AF8B-437D-B9FF-6EEB6E08C468}">
      <dgm:prSet/>
      <dgm:spPr/>
      <dgm:t>
        <a:bodyPr/>
        <a:lstStyle/>
        <a:p>
          <a:r>
            <a:rPr lang="en-US"/>
            <a:t># of nodes: 2 (1 driver, 1 worker)</a:t>
          </a:r>
        </a:p>
      </dgm:t>
    </dgm:pt>
    <dgm:pt modelId="{CB76B1D4-5453-40E9-BA7C-FC9009D24F35}" type="parTrans" cxnId="{C48765DF-6DEB-445C-87A2-C48163F05A90}">
      <dgm:prSet/>
      <dgm:spPr/>
      <dgm:t>
        <a:bodyPr/>
        <a:lstStyle/>
        <a:p>
          <a:endParaRPr lang="en-US"/>
        </a:p>
      </dgm:t>
    </dgm:pt>
    <dgm:pt modelId="{B68D19C1-1BC7-44AE-90CC-EC7A61A3C35E}" type="sibTrans" cxnId="{C48765DF-6DEB-445C-87A2-C48163F05A90}">
      <dgm:prSet/>
      <dgm:spPr/>
      <dgm:t>
        <a:bodyPr/>
        <a:lstStyle/>
        <a:p>
          <a:endParaRPr lang="en-US"/>
        </a:p>
      </dgm:t>
    </dgm:pt>
    <dgm:pt modelId="{CFCA0DBE-4CAC-483F-ACCE-0C10BF78FFD4}">
      <dgm:prSet/>
      <dgm:spPr/>
      <dgm:t>
        <a:bodyPr/>
        <a:lstStyle/>
        <a:p>
          <a:r>
            <a:rPr lang="en-US"/>
            <a:t>Total Memory Size: 61 GiB (30.5 GiB per node x 2)</a:t>
          </a:r>
        </a:p>
      </dgm:t>
    </dgm:pt>
    <dgm:pt modelId="{BA69159D-D55B-4AB5-A69D-72271B534D4F}" type="parTrans" cxnId="{D700DA32-29D9-46BD-AC10-7099929AE658}">
      <dgm:prSet/>
      <dgm:spPr/>
      <dgm:t>
        <a:bodyPr/>
        <a:lstStyle/>
        <a:p>
          <a:endParaRPr lang="en-US"/>
        </a:p>
      </dgm:t>
    </dgm:pt>
    <dgm:pt modelId="{97AB2556-A1A8-4BC8-B575-A6E47F81E6C7}" type="sibTrans" cxnId="{D700DA32-29D9-46BD-AC10-7099929AE658}">
      <dgm:prSet/>
      <dgm:spPr/>
      <dgm:t>
        <a:bodyPr/>
        <a:lstStyle/>
        <a:p>
          <a:endParaRPr lang="en-US"/>
        </a:p>
      </dgm:t>
    </dgm:pt>
    <dgm:pt modelId="{45DE7CB6-F76D-4A61-9B49-6A91DD995117}" type="pres">
      <dgm:prSet presAssocID="{7D47845D-6449-4514-9506-0D614659EBD0}" presName="root" presStyleCnt="0">
        <dgm:presLayoutVars>
          <dgm:dir/>
          <dgm:resizeHandles val="exact"/>
        </dgm:presLayoutVars>
      </dgm:prSet>
      <dgm:spPr/>
    </dgm:pt>
    <dgm:pt modelId="{EEB33D3C-AC7F-4CD6-84A9-D5DB91F6B9D0}" type="pres">
      <dgm:prSet presAssocID="{DC62EAEF-FBE7-4375-8356-96FC3D1F57AA}" presName="compNode" presStyleCnt="0"/>
      <dgm:spPr/>
    </dgm:pt>
    <dgm:pt modelId="{85AEA0EF-51FE-4D2E-B163-187AB44E823A}" type="pres">
      <dgm:prSet presAssocID="{DC62EAEF-FBE7-4375-8356-96FC3D1F57AA}" presName="bgRect" presStyleLbl="bgShp" presStyleIdx="0" presStyleCnt="6"/>
      <dgm:spPr/>
    </dgm:pt>
    <dgm:pt modelId="{4E754BFA-6467-4EFF-B32F-B14283D629A1}" type="pres">
      <dgm:prSet presAssocID="{DC62EAEF-FBE7-4375-8356-96FC3D1F57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8CBA97B-84EA-4EE4-AD02-51411EE90A5F}" type="pres">
      <dgm:prSet presAssocID="{DC62EAEF-FBE7-4375-8356-96FC3D1F57AA}" presName="spaceRect" presStyleCnt="0"/>
      <dgm:spPr/>
    </dgm:pt>
    <dgm:pt modelId="{3ECAAE5C-8369-4020-9932-8A1E5EB8B47C}" type="pres">
      <dgm:prSet presAssocID="{DC62EAEF-FBE7-4375-8356-96FC3D1F57AA}" presName="parTx" presStyleLbl="revTx" presStyleIdx="0" presStyleCnt="6">
        <dgm:presLayoutVars>
          <dgm:chMax val="0"/>
          <dgm:chPref val="0"/>
        </dgm:presLayoutVars>
      </dgm:prSet>
      <dgm:spPr/>
    </dgm:pt>
    <dgm:pt modelId="{5E71DD1A-CCEE-4A4F-BC56-B12D54DA2959}" type="pres">
      <dgm:prSet presAssocID="{FBBEF622-08F9-4678-80B9-45B46BD669C7}" presName="sibTrans" presStyleCnt="0"/>
      <dgm:spPr/>
    </dgm:pt>
    <dgm:pt modelId="{D4579F0A-D2D7-481E-8341-E9E0C9477664}" type="pres">
      <dgm:prSet presAssocID="{C28B0054-3F98-4B0F-8783-1138C873785B}" presName="compNode" presStyleCnt="0"/>
      <dgm:spPr/>
    </dgm:pt>
    <dgm:pt modelId="{E2E2D776-2D48-4901-A8EA-F9486A25C527}" type="pres">
      <dgm:prSet presAssocID="{C28B0054-3F98-4B0F-8783-1138C873785B}" presName="bgRect" presStyleLbl="bgShp" presStyleIdx="1" presStyleCnt="6"/>
      <dgm:spPr/>
    </dgm:pt>
    <dgm:pt modelId="{317458C2-4A99-4B59-BC71-EF3EA9D3543C}" type="pres">
      <dgm:prSet presAssocID="{C28B0054-3F98-4B0F-8783-1138C873785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arkler"/>
        </a:ext>
      </dgm:extLst>
    </dgm:pt>
    <dgm:pt modelId="{D8E905C7-62F1-4456-A354-29681151BE01}" type="pres">
      <dgm:prSet presAssocID="{C28B0054-3F98-4B0F-8783-1138C873785B}" presName="spaceRect" presStyleCnt="0"/>
      <dgm:spPr/>
    </dgm:pt>
    <dgm:pt modelId="{F6CAF940-7A92-4CFB-8EBF-12AF677536DB}" type="pres">
      <dgm:prSet presAssocID="{C28B0054-3F98-4B0F-8783-1138C873785B}" presName="parTx" presStyleLbl="revTx" presStyleIdx="1" presStyleCnt="6">
        <dgm:presLayoutVars>
          <dgm:chMax val="0"/>
          <dgm:chPref val="0"/>
        </dgm:presLayoutVars>
      </dgm:prSet>
      <dgm:spPr/>
    </dgm:pt>
    <dgm:pt modelId="{A62571C1-FBF4-40B8-8F1D-CA3433F6BFB8}" type="pres">
      <dgm:prSet presAssocID="{F2DD9932-776D-4B07-82C8-DE4DBAF29ABA}" presName="sibTrans" presStyleCnt="0"/>
      <dgm:spPr/>
    </dgm:pt>
    <dgm:pt modelId="{6D05FF66-0358-464C-AA66-092FDC92CA1A}" type="pres">
      <dgm:prSet presAssocID="{6856C4AD-F0D0-41EA-9568-F93C87094D9D}" presName="compNode" presStyleCnt="0"/>
      <dgm:spPr/>
    </dgm:pt>
    <dgm:pt modelId="{3972A343-BBBA-4C17-9257-FB9ACD684BB8}" type="pres">
      <dgm:prSet presAssocID="{6856C4AD-F0D0-41EA-9568-F93C87094D9D}" presName="bgRect" presStyleLbl="bgShp" presStyleIdx="2" presStyleCnt="6"/>
      <dgm:spPr/>
    </dgm:pt>
    <dgm:pt modelId="{AE58E9D4-E18F-4BFD-AE47-3E54324C5D90}" type="pres">
      <dgm:prSet presAssocID="{6856C4AD-F0D0-41EA-9568-F93C87094D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48696D1D-6550-4F15-ADFE-2B18629C4D8D}" type="pres">
      <dgm:prSet presAssocID="{6856C4AD-F0D0-41EA-9568-F93C87094D9D}" presName="spaceRect" presStyleCnt="0"/>
      <dgm:spPr/>
    </dgm:pt>
    <dgm:pt modelId="{B24E1803-4FFC-4B94-ADF8-FD0E05823B45}" type="pres">
      <dgm:prSet presAssocID="{6856C4AD-F0D0-41EA-9568-F93C87094D9D}" presName="parTx" presStyleLbl="revTx" presStyleIdx="2" presStyleCnt="6">
        <dgm:presLayoutVars>
          <dgm:chMax val="0"/>
          <dgm:chPref val="0"/>
        </dgm:presLayoutVars>
      </dgm:prSet>
      <dgm:spPr/>
    </dgm:pt>
    <dgm:pt modelId="{14AFDEA7-9741-4448-8660-8CACBBDC7D96}" type="pres">
      <dgm:prSet presAssocID="{B2D67B05-89DD-4CBE-B97F-AA86D2C6098B}" presName="sibTrans" presStyleCnt="0"/>
      <dgm:spPr/>
    </dgm:pt>
    <dgm:pt modelId="{0C19B936-9526-4C1D-8017-488D51EBBA9B}" type="pres">
      <dgm:prSet presAssocID="{921A40F5-D3D1-484B-9E2E-89C6EA9DD7C5}" presName="compNode" presStyleCnt="0"/>
      <dgm:spPr/>
    </dgm:pt>
    <dgm:pt modelId="{3E0E67DE-49D5-4282-A919-A24B17490F68}" type="pres">
      <dgm:prSet presAssocID="{921A40F5-D3D1-484B-9E2E-89C6EA9DD7C5}" presName="bgRect" presStyleLbl="bgShp" presStyleIdx="3" presStyleCnt="6"/>
      <dgm:spPr/>
    </dgm:pt>
    <dgm:pt modelId="{CC11E755-4A66-44CA-B67C-B034CD286660}" type="pres">
      <dgm:prSet presAssocID="{921A40F5-D3D1-484B-9E2E-89C6EA9DD7C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D7014C4E-7D38-4E60-9FC2-A9B3AF8B6518}" type="pres">
      <dgm:prSet presAssocID="{921A40F5-D3D1-484B-9E2E-89C6EA9DD7C5}" presName="spaceRect" presStyleCnt="0"/>
      <dgm:spPr/>
    </dgm:pt>
    <dgm:pt modelId="{909A9743-2C45-4922-AC2D-74E2B604656B}" type="pres">
      <dgm:prSet presAssocID="{921A40F5-D3D1-484B-9E2E-89C6EA9DD7C5}" presName="parTx" presStyleLbl="revTx" presStyleIdx="3" presStyleCnt="6">
        <dgm:presLayoutVars>
          <dgm:chMax val="0"/>
          <dgm:chPref val="0"/>
        </dgm:presLayoutVars>
      </dgm:prSet>
      <dgm:spPr/>
    </dgm:pt>
    <dgm:pt modelId="{4BEEC76B-C10A-4EC5-B2BC-650E661D27C7}" type="pres">
      <dgm:prSet presAssocID="{AA3FFE4B-FE91-4E44-B47B-C8048C8F369A}" presName="sibTrans" presStyleCnt="0"/>
      <dgm:spPr/>
    </dgm:pt>
    <dgm:pt modelId="{4863C232-007E-43A5-AAB4-51FCE4FB3319}" type="pres">
      <dgm:prSet presAssocID="{C27254CB-AF8B-437D-B9FF-6EEB6E08C468}" presName="compNode" presStyleCnt="0"/>
      <dgm:spPr/>
    </dgm:pt>
    <dgm:pt modelId="{F9E4167A-DE00-4F31-87E6-8834AFF60FAE}" type="pres">
      <dgm:prSet presAssocID="{C27254CB-AF8B-437D-B9FF-6EEB6E08C468}" presName="bgRect" presStyleLbl="bgShp" presStyleIdx="4" presStyleCnt="6"/>
      <dgm:spPr/>
    </dgm:pt>
    <dgm:pt modelId="{A79CA5CD-FE53-467B-BC29-3987EFEAB35C}" type="pres">
      <dgm:prSet presAssocID="{C27254CB-AF8B-437D-B9FF-6EEB6E08C4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3474CF7C-BE19-466A-A989-C32ADDC5A817}" type="pres">
      <dgm:prSet presAssocID="{C27254CB-AF8B-437D-B9FF-6EEB6E08C468}" presName="spaceRect" presStyleCnt="0"/>
      <dgm:spPr/>
    </dgm:pt>
    <dgm:pt modelId="{81CF61D3-353A-40ED-A650-F77B969645A1}" type="pres">
      <dgm:prSet presAssocID="{C27254CB-AF8B-437D-B9FF-6EEB6E08C468}" presName="parTx" presStyleLbl="revTx" presStyleIdx="4" presStyleCnt="6">
        <dgm:presLayoutVars>
          <dgm:chMax val="0"/>
          <dgm:chPref val="0"/>
        </dgm:presLayoutVars>
      </dgm:prSet>
      <dgm:spPr/>
    </dgm:pt>
    <dgm:pt modelId="{5746997C-0BBD-4A56-B2CE-972E3B74D908}" type="pres">
      <dgm:prSet presAssocID="{B68D19C1-1BC7-44AE-90CC-EC7A61A3C35E}" presName="sibTrans" presStyleCnt="0"/>
      <dgm:spPr/>
    </dgm:pt>
    <dgm:pt modelId="{94B1C4D7-CB87-4FC9-A27A-4F7732DB04E8}" type="pres">
      <dgm:prSet presAssocID="{CFCA0DBE-4CAC-483F-ACCE-0C10BF78FFD4}" presName="compNode" presStyleCnt="0"/>
      <dgm:spPr/>
    </dgm:pt>
    <dgm:pt modelId="{9A10F61B-B696-4E51-881C-36E578D38C61}" type="pres">
      <dgm:prSet presAssocID="{CFCA0DBE-4CAC-483F-ACCE-0C10BF78FFD4}" presName="bgRect" presStyleLbl="bgShp" presStyleIdx="5" presStyleCnt="6"/>
      <dgm:spPr/>
    </dgm:pt>
    <dgm:pt modelId="{4776C41D-5AD5-422B-812C-AA7EA2695DB6}" type="pres">
      <dgm:prSet presAssocID="{CFCA0DBE-4CAC-483F-ACCE-0C10BF78FF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D32C43E7-6E15-4F22-83B3-3C870375EB3C}" type="pres">
      <dgm:prSet presAssocID="{CFCA0DBE-4CAC-483F-ACCE-0C10BF78FFD4}" presName="spaceRect" presStyleCnt="0"/>
      <dgm:spPr/>
    </dgm:pt>
    <dgm:pt modelId="{41BA16FC-8DE6-40A0-A263-FBFF8225C68F}" type="pres">
      <dgm:prSet presAssocID="{CFCA0DBE-4CAC-483F-ACCE-0C10BF78FFD4}" presName="parTx" presStyleLbl="revTx" presStyleIdx="5" presStyleCnt="6">
        <dgm:presLayoutVars>
          <dgm:chMax val="0"/>
          <dgm:chPref val="0"/>
        </dgm:presLayoutVars>
      </dgm:prSet>
      <dgm:spPr/>
    </dgm:pt>
  </dgm:ptLst>
  <dgm:cxnLst>
    <dgm:cxn modelId="{A34B371D-1290-4B02-A7C1-5245DCD8FB0D}" srcId="{7D47845D-6449-4514-9506-0D614659EBD0}" destId="{921A40F5-D3D1-484B-9E2E-89C6EA9DD7C5}" srcOrd="3" destOrd="0" parTransId="{DEFF59A8-8DD6-41FA-B5A3-13D43FA7150A}" sibTransId="{AA3FFE4B-FE91-4E44-B47B-C8048C8F369A}"/>
    <dgm:cxn modelId="{BA914726-4337-4562-BA28-E41B6AC3CA33}" type="presOf" srcId="{7D47845D-6449-4514-9506-0D614659EBD0}" destId="{45DE7CB6-F76D-4A61-9B49-6A91DD995117}" srcOrd="0" destOrd="0" presId="urn:microsoft.com/office/officeart/2018/2/layout/IconVerticalSolidList"/>
    <dgm:cxn modelId="{D700DA32-29D9-46BD-AC10-7099929AE658}" srcId="{7D47845D-6449-4514-9506-0D614659EBD0}" destId="{CFCA0DBE-4CAC-483F-ACCE-0C10BF78FFD4}" srcOrd="5" destOrd="0" parTransId="{BA69159D-D55B-4AB5-A69D-72271B534D4F}" sibTransId="{97AB2556-A1A8-4BC8-B575-A6E47F81E6C7}"/>
    <dgm:cxn modelId="{AB49573D-54CE-47E4-9E26-CDCD441079A5}" type="presOf" srcId="{CFCA0DBE-4CAC-483F-ACCE-0C10BF78FFD4}" destId="{41BA16FC-8DE6-40A0-A263-FBFF8225C68F}" srcOrd="0" destOrd="0" presId="urn:microsoft.com/office/officeart/2018/2/layout/IconVerticalSolidList"/>
    <dgm:cxn modelId="{B7740980-3387-4649-B7CA-787BC24CB11C}" type="presOf" srcId="{6856C4AD-F0D0-41EA-9568-F93C87094D9D}" destId="{B24E1803-4FFC-4B94-ADF8-FD0E05823B45}" srcOrd="0" destOrd="0" presId="urn:microsoft.com/office/officeart/2018/2/layout/IconVerticalSolidList"/>
    <dgm:cxn modelId="{907B6091-1B61-45C4-BEC1-42AE04D78375}" srcId="{7D47845D-6449-4514-9506-0D614659EBD0}" destId="{6856C4AD-F0D0-41EA-9568-F93C87094D9D}" srcOrd="2" destOrd="0" parTransId="{35FAC75C-9491-4A22-BDF2-2BECC8DFF595}" sibTransId="{B2D67B05-89DD-4CBE-B97F-AA86D2C6098B}"/>
    <dgm:cxn modelId="{958CDF95-C08C-4CAB-9D50-43AA38AF0400}" srcId="{7D47845D-6449-4514-9506-0D614659EBD0}" destId="{DC62EAEF-FBE7-4375-8356-96FC3D1F57AA}" srcOrd="0" destOrd="0" parTransId="{26BFC004-C1EC-4F55-BAA0-A70EAE9F6332}" sibTransId="{FBBEF622-08F9-4678-80B9-45B46BD669C7}"/>
    <dgm:cxn modelId="{CF74FCAE-BB1A-4C60-9EBA-7807CD40EBD2}" type="presOf" srcId="{DC62EAEF-FBE7-4375-8356-96FC3D1F57AA}" destId="{3ECAAE5C-8369-4020-9932-8A1E5EB8B47C}" srcOrd="0" destOrd="0" presId="urn:microsoft.com/office/officeart/2018/2/layout/IconVerticalSolidList"/>
    <dgm:cxn modelId="{3F514CB7-00B0-4EE3-BE85-1D5BB38CBFA4}" type="presOf" srcId="{C27254CB-AF8B-437D-B9FF-6EEB6E08C468}" destId="{81CF61D3-353A-40ED-A650-F77B969645A1}" srcOrd="0" destOrd="0" presId="urn:microsoft.com/office/officeart/2018/2/layout/IconVerticalSolidList"/>
    <dgm:cxn modelId="{C45609CF-6BCE-412F-A23F-7D81B2AE2567}" type="presOf" srcId="{921A40F5-D3D1-484B-9E2E-89C6EA9DD7C5}" destId="{909A9743-2C45-4922-AC2D-74E2B604656B}" srcOrd="0" destOrd="0" presId="urn:microsoft.com/office/officeart/2018/2/layout/IconVerticalSolidList"/>
    <dgm:cxn modelId="{220298D8-3285-4B85-BBA1-B616E9A4BEC5}" srcId="{7D47845D-6449-4514-9506-0D614659EBD0}" destId="{C28B0054-3F98-4B0F-8783-1138C873785B}" srcOrd="1" destOrd="0" parTransId="{B2EF3527-251C-42EC-BB68-5A2F06A5F6BF}" sibTransId="{F2DD9932-776D-4B07-82C8-DE4DBAF29ABA}"/>
    <dgm:cxn modelId="{C48765DF-6DEB-445C-87A2-C48163F05A90}" srcId="{7D47845D-6449-4514-9506-0D614659EBD0}" destId="{C27254CB-AF8B-437D-B9FF-6EEB6E08C468}" srcOrd="4" destOrd="0" parTransId="{CB76B1D4-5453-40E9-BA7C-FC9009D24F35}" sibTransId="{B68D19C1-1BC7-44AE-90CC-EC7A61A3C35E}"/>
    <dgm:cxn modelId="{481CE8E4-9688-41E5-9986-9826568CA5E5}" type="presOf" srcId="{C28B0054-3F98-4B0F-8783-1138C873785B}" destId="{F6CAF940-7A92-4CFB-8EBF-12AF677536DB}" srcOrd="0" destOrd="0" presId="urn:microsoft.com/office/officeart/2018/2/layout/IconVerticalSolidList"/>
    <dgm:cxn modelId="{78DB5BFB-B2BC-4A40-ADD3-4EABF2E31018}" type="presParOf" srcId="{45DE7CB6-F76D-4A61-9B49-6A91DD995117}" destId="{EEB33D3C-AC7F-4CD6-84A9-D5DB91F6B9D0}" srcOrd="0" destOrd="0" presId="urn:microsoft.com/office/officeart/2018/2/layout/IconVerticalSolidList"/>
    <dgm:cxn modelId="{F94B6E24-FE37-4CFA-8978-4014F73EDCB5}" type="presParOf" srcId="{EEB33D3C-AC7F-4CD6-84A9-D5DB91F6B9D0}" destId="{85AEA0EF-51FE-4D2E-B163-187AB44E823A}" srcOrd="0" destOrd="0" presId="urn:microsoft.com/office/officeart/2018/2/layout/IconVerticalSolidList"/>
    <dgm:cxn modelId="{19CD2B07-446A-4464-B54A-AF400AC84753}" type="presParOf" srcId="{EEB33D3C-AC7F-4CD6-84A9-D5DB91F6B9D0}" destId="{4E754BFA-6467-4EFF-B32F-B14283D629A1}" srcOrd="1" destOrd="0" presId="urn:microsoft.com/office/officeart/2018/2/layout/IconVerticalSolidList"/>
    <dgm:cxn modelId="{8A827847-3500-4057-B6CD-0C19337D4C7A}" type="presParOf" srcId="{EEB33D3C-AC7F-4CD6-84A9-D5DB91F6B9D0}" destId="{18CBA97B-84EA-4EE4-AD02-51411EE90A5F}" srcOrd="2" destOrd="0" presId="urn:microsoft.com/office/officeart/2018/2/layout/IconVerticalSolidList"/>
    <dgm:cxn modelId="{72A5E03B-F742-4A9E-891D-FEC63ACA11E0}" type="presParOf" srcId="{EEB33D3C-AC7F-4CD6-84A9-D5DB91F6B9D0}" destId="{3ECAAE5C-8369-4020-9932-8A1E5EB8B47C}" srcOrd="3" destOrd="0" presId="urn:microsoft.com/office/officeart/2018/2/layout/IconVerticalSolidList"/>
    <dgm:cxn modelId="{4BB22210-40DE-4F5B-97F4-5EB2E82B3A6E}" type="presParOf" srcId="{45DE7CB6-F76D-4A61-9B49-6A91DD995117}" destId="{5E71DD1A-CCEE-4A4F-BC56-B12D54DA2959}" srcOrd="1" destOrd="0" presId="urn:microsoft.com/office/officeart/2018/2/layout/IconVerticalSolidList"/>
    <dgm:cxn modelId="{CE72238E-D3CC-449D-83CB-A4FE9FAEDB85}" type="presParOf" srcId="{45DE7CB6-F76D-4A61-9B49-6A91DD995117}" destId="{D4579F0A-D2D7-481E-8341-E9E0C9477664}" srcOrd="2" destOrd="0" presId="urn:microsoft.com/office/officeart/2018/2/layout/IconVerticalSolidList"/>
    <dgm:cxn modelId="{E46C7586-DBEB-4DB0-894D-90080A14BBD5}" type="presParOf" srcId="{D4579F0A-D2D7-481E-8341-E9E0C9477664}" destId="{E2E2D776-2D48-4901-A8EA-F9486A25C527}" srcOrd="0" destOrd="0" presId="urn:microsoft.com/office/officeart/2018/2/layout/IconVerticalSolidList"/>
    <dgm:cxn modelId="{D840055E-5DAF-4C9E-B71D-23F0B3982F31}" type="presParOf" srcId="{D4579F0A-D2D7-481E-8341-E9E0C9477664}" destId="{317458C2-4A99-4B59-BC71-EF3EA9D3543C}" srcOrd="1" destOrd="0" presId="urn:microsoft.com/office/officeart/2018/2/layout/IconVerticalSolidList"/>
    <dgm:cxn modelId="{475B2EB7-CBD7-438D-8BED-2A289BB98F50}" type="presParOf" srcId="{D4579F0A-D2D7-481E-8341-E9E0C9477664}" destId="{D8E905C7-62F1-4456-A354-29681151BE01}" srcOrd="2" destOrd="0" presId="urn:microsoft.com/office/officeart/2018/2/layout/IconVerticalSolidList"/>
    <dgm:cxn modelId="{5A946FD9-0205-494E-9691-BD6AF67F4A5B}" type="presParOf" srcId="{D4579F0A-D2D7-481E-8341-E9E0C9477664}" destId="{F6CAF940-7A92-4CFB-8EBF-12AF677536DB}" srcOrd="3" destOrd="0" presId="urn:microsoft.com/office/officeart/2018/2/layout/IconVerticalSolidList"/>
    <dgm:cxn modelId="{3E0D9BD4-5833-4C89-A244-1479E305249C}" type="presParOf" srcId="{45DE7CB6-F76D-4A61-9B49-6A91DD995117}" destId="{A62571C1-FBF4-40B8-8F1D-CA3433F6BFB8}" srcOrd="3" destOrd="0" presId="urn:microsoft.com/office/officeart/2018/2/layout/IconVerticalSolidList"/>
    <dgm:cxn modelId="{0D530365-5590-454B-8D77-A065BB0D9303}" type="presParOf" srcId="{45DE7CB6-F76D-4A61-9B49-6A91DD995117}" destId="{6D05FF66-0358-464C-AA66-092FDC92CA1A}" srcOrd="4" destOrd="0" presId="urn:microsoft.com/office/officeart/2018/2/layout/IconVerticalSolidList"/>
    <dgm:cxn modelId="{11BDF928-6E1E-4B5A-B295-253748068077}" type="presParOf" srcId="{6D05FF66-0358-464C-AA66-092FDC92CA1A}" destId="{3972A343-BBBA-4C17-9257-FB9ACD684BB8}" srcOrd="0" destOrd="0" presId="urn:microsoft.com/office/officeart/2018/2/layout/IconVerticalSolidList"/>
    <dgm:cxn modelId="{03BBD6A2-2C3C-470A-B844-AD7CF974516B}" type="presParOf" srcId="{6D05FF66-0358-464C-AA66-092FDC92CA1A}" destId="{AE58E9D4-E18F-4BFD-AE47-3E54324C5D90}" srcOrd="1" destOrd="0" presId="urn:microsoft.com/office/officeart/2018/2/layout/IconVerticalSolidList"/>
    <dgm:cxn modelId="{8453F611-327E-47C9-BB6A-7944CB5D6ED7}" type="presParOf" srcId="{6D05FF66-0358-464C-AA66-092FDC92CA1A}" destId="{48696D1D-6550-4F15-ADFE-2B18629C4D8D}" srcOrd="2" destOrd="0" presId="urn:microsoft.com/office/officeart/2018/2/layout/IconVerticalSolidList"/>
    <dgm:cxn modelId="{F9352BF5-FACA-44A5-97D7-AC9A53FA43DC}" type="presParOf" srcId="{6D05FF66-0358-464C-AA66-092FDC92CA1A}" destId="{B24E1803-4FFC-4B94-ADF8-FD0E05823B45}" srcOrd="3" destOrd="0" presId="urn:microsoft.com/office/officeart/2018/2/layout/IconVerticalSolidList"/>
    <dgm:cxn modelId="{E357C883-20A5-4BBF-B0A7-3DAF4EC0ED76}" type="presParOf" srcId="{45DE7CB6-F76D-4A61-9B49-6A91DD995117}" destId="{14AFDEA7-9741-4448-8660-8CACBBDC7D96}" srcOrd="5" destOrd="0" presId="urn:microsoft.com/office/officeart/2018/2/layout/IconVerticalSolidList"/>
    <dgm:cxn modelId="{C3B10AAD-BFBB-4C24-B0EB-1E6969D57D78}" type="presParOf" srcId="{45DE7CB6-F76D-4A61-9B49-6A91DD995117}" destId="{0C19B936-9526-4C1D-8017-488D51EBBA9B}" srcOrd="6" destOrd="0" presId="urn:microsoft.com/office/officeart/2018/2/layout/IconVerticalSolidList"/>
    <dgm:cxn modelId="{B785E303-B818-4D88-A5B0-F66C5409CAA7}" type="presParOf" srcId="{0C19B936-9526-4C1D-8017-488D51EBBA9B}" destId="{3E0E67DE-49D5-4282-A919-A24B17490F68}" srcOrd="0" destOrd="0" presId="urn:microsoft.com/office/officeart/2018/2/layout/IconVerticalSolidList"/>
    <dgm:cxn modelId="{4228E70A-8C3F-4373-BBB5-12630D256799}" type="presParOf" srcId="{0C19B936-9526-4C1D-8017-488D51EBBA9B}" destId="{CC11E755-4A66-44CA-B67C-B034CD286660}" srcOrd="1" destOrd="0" presId="urn:microsoft.com/office/officeart/2018/2/layout/IconVerticalSolidList"/>
    <dgm:cxn modelId="{5F4B6428-93ED-40EE-A08C-8CD6F6EDF3C5}" type="presParOf" srcId="{0C19B936-9526-4C1D-8017-488D51EBBA9B}" destId="{D7014C4E-7D38-4E60-9FC2-A9B3AF8B6518}" srcOrd="2" destOrd="0" presId="urn:microsoft.com/office/officeart/2018/2/layout/IconVerticalSolidList"/>
    <dgm:cxn modelId="{2797B4AC-A8E5-453D-ACB4-6E3664BB77CF}" type="presParOf" srcId="{0C19B936-9526-4C1D-8017-488D51EBBA9B}" destId="{909A9743-2C45-4922-AC2D-74E2B604656B}" srcOrd="3" destOrd="0" presId="urn:microsoft.com/office/officeart/2018/2/layout/IconVerticalSolidList"/>
    <dgm:cxn modelId="{E82D2047-5FF8-4B5C-8F72-8E2BD62AF113}" type="presParOf" srcId="{45DE7CB6-F76D-4A61-9B49-6A91DD995117}" destId="{4BEEC76B-C10A-4EC5-B2BC-650E661D27C7}" srcOrd="7" destOrd="0" presId="urn:microsoft.com/office/officeart/2018/2/layout/IconVerticalSolidList"/>
    <dgm:cxn modelId="{ADDE0F24-1CCA-4AE1-BAC3-D7DB6EEC2EEE}" type="presParOf" srcId="{45DE7CB6-F76D-4A61-9B49-6A91DD995117}" destId="{4863C232-007E-43A5-AAB4-51FCE4FB3319}" srcOrd="8" destOrd="0" presId="urn:microsoft.com/office/officeart/2018/2/layout/IconVerticalSolidList"/>
    <dgm:cxn modelId="{FD1A2109-0BC5-44FA-AC79-DCD63FDB7455}" type="presParOf" srcId="{4863C232-007E-43A5-AAB4-51FCE4FB3319}" destId="{F9E4167A-DE00-4F31-87E6-8834AFF60FAE}" srcOrd="0" destOrd="0" presId="urn:microsoft.com/office/officeart/2018/2/layout/IconVerticalSolidList"/>
    <dgm:cxn modelId="{DE016F7A-FE09-44C3-AA04-2798C9AC933B}" type="presParOf" srcId="{4863C232-007E-43A5-AAB4-51FCE4FB3319}" destId="{A79CA5CD-FE53-467B-BC29-3987EFEAB35C}" srcOrd="1" destOrd="0" presId="urn:microsoft.com/office/officeart/2018/2/layout/IconVerticalSolidList"/>
    <dgm:cxn modelId="{98708F1A-29E8-4C6F-B4CF-CB82BA32C221}" type="presParOf" srcId="{4863C232-007E-43A5-AAB4-51FCE4FB3319}" destId="{3474CF7C-BE19-466A-A989-C32ADDC5A817}" srcOrd="2" destOrd="0" presId="urn:microsoft.com/office/officeart/2018/2/layout/IconVerticalSolidList"/>
    <dgm:cxn modelId="{5FD792A4-B97B-4FCE-A28B-49E76B2E6086}" type="presParOf" srcId="{4863C232-007E-43A5-AAB4-51FCE4FB3319}" destId="{81CF61D3-353A-40ED-A650-F77B969645A1}" srcOrd="3" destOrd="0" presId="urn:microsoft.com/office/officeart/2018/2/layout/IconVerticalSolidList"/>
    <dgm:cxn modelId="{7D47D714-87BC-41D8-8D68-6ADF65D5C3B8}" type="presParOf" srcId="{45DE7CB6-F76D-4A61-9B49-6A91DD995117}" destId="{5746997C-0BBD-4A56-B2CE-972E3B74D908}" srcOrd="9" destOrd="0" presId="urn:microsoft.com/office/officeart/2018/2/layout/IconVerticalSolidList"/>
    <dgm:cxn modelId="{E164EA0A-FE2A-494D-A2C4-B6142F7C0F39}" type="presParOf" srcId="{45DE7CB6-F76D-4A61-9B49-6A91DD995117}" destId="{94B1C4D7-CB87-4FC9-A27A-4F7732DB04E8}" srcOrd="10" destOrd="0" presId="urn:microsoft.com/office/officeart/2018/2/layout/IconVerticalSolidList"/>
    <dgm:cxn modelId="{71C414D3-4D03-4352-A984-F70D21297B4B}" type="presParOf" srcId="{94B1C4D7-CB87-4FC9-A27A-4F7732DB04E8}" destId="{9A10F61B-B696-4E51-881C-36E578D38C61}" srcOrd="0" destOrd="0" presId="urn:microsoft.com/office/officeart/2018/2/layout/IconVerticalSolidList"/>
    <dgm:cxn modelId="{ECFE67C7-DF87-42D1-A922-B98E8F0B0ADF}" type="presParOf" srcId="{94B1C4D7-CB87-4FC9-A27A-4F7732DB04E8}" destId="{4776C41D-5AD5-422B-812C-AA7EA2695DB6}" srcOrd="1" destOrd="0" presId="urn:microsoft.com/office/officeart/2018/2/layout/IconVerticalSolidList"/>
    <dgm:cxn modelId="{E5D44781-316F-424D-A769-E16D69812E94}" type="presParOf" srcId="{94B1C4D7-CB87-4FC9-A27A-4F7732DB04E8}" destId="{D32C43E7-6E15-4F22-83B3-3C870375EB3C}" srcOrd="2" destOrd="0" presId="urn:microsoft.com/office/officeart/2018/2/layout/IconVerticalSolidList"/>
    <dgm:cxn modelId="{E8B127FF-A748-4C82-8BB0-9A6E4A5C5110}" type="presParOf" srcId="{94B1C4D7-CB87-4FC9-A27A-4F7732DB04E8}" destId="{41BA16FC-8DE6-40A0-A263-FBFF8225C6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B6D63-39C4-4DE5-9E08-7BDD847A0B1B}"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FD75A34-B128-4864-82C1-A694A13B263B}">
      <dgm:prSet/>
      <dgm:spPr/>
      <dgm:t>
        <a:bodyPr/>
        <a:lstStyle/>
        <a:p>
          <a:pPr>
            <a:lnSpc>
              <a:spcPct val="100000"/>
            </a:lnSpc>
          </a:pPr>
          <a:r>
            <a:rPr lang="en-US"/>
            <a:t>successfully meeting our 70% accuracy expectation</a:t>
          </a:r>
        </a:p>
      </dgm:t>
    </dgm:pt>
    <dgm:pt modelId="{8E88F993-581C-4319-BEA7-A116465ACE46}" type="parTrans" cxnId="{AE37786E-0601-4EDF-BAE4-1DB372F1C061}">
      <dgm:prSet/>
      <dgm:spPr/>
      <dgm:t>
        <a:bodyPr/>
        <a:lstStyle/>
        <a:p>
          <a:endParaRPr lang="en-US"/>
        </a:p>
      </dgm:t>
    </dgm:pt>
    <dgm:pt modelId="{5AA15AD9-653F-4E61-8248-A509A4867FFF}" type="sibTrans" cxnId="{AE37786E-0601-4EDF-BAE4-1DB372F1C061}">
      <dgm:prSet/>
      <dgm:spPr/>
      <dgm:t>
        <a:bodyPr/>
        <a:lstStyle/>
        <a:p>
          <a:endParaRPr lang="en-US"/>
        </a:p>
      </dgm:t>
    </dgm:pt>
    <dgm:pt modelId="{1573CC5E-05D7-4FF7-8255-A51A54FFA54E}">
      <dgm:prSet/>
      <dgm:spPr/>
      <dgm:t>
        <a:bodyPr/>
        <a:lstStyle/>
        <a:p>
          <a:pPr>
            <a:lnSpc>
              <a:spcPct val="100000"/>
            </a:lnSpc>
          </a:pPr>
          <a:r>
            <a:rPr lang="en-US"/>
            <a:t>Its analysis made it well-suited for our modeling needs in terms of timing and prediction. </a:t>
          </a:r>
        </a:p>
      </dgm:t>
    </dgm:pt>
    <dgm:pt modelId="{2E475EE8-EA6C-45F2-A64A-2B11598AE9DF}" type="parTrans" cxnId="{0A79FC49-C729-49F3-AC6F-6720933C6488}">
      <dgm:prSet/>
      <dgm:spPr/>
      <dgm:t>
        <a:bodyPr/>
        <a:lstStyle/>
        <a:p>
          <a:endParaRPr lang="en-US"/>
        </a:p>
      </dgm:t>
    </dgm:pt>
    <dgm:pt modelId="{3E81E26E-2B72-47A0-A37B-1E2209A73C76}" type="sibTrans" cxnId="{0A79FC49-C729-49F3-AC6F-6720933C6488}">
      <dgm:prSet/>
      <dgm:spPr/>
      <dgm:t>
        <a:bodyPr/>
        <a:lstStyle/>
        <a:p>
          <a:endParaRPr lang="en-US"/>
        </a:p>
      </dgm:t>
    </dgm:pt>
    <dgm:pt modelId="{5BC458B1-DCCD-48D6-B595-3A2FF0DC8D51}">
      <dgm:prSet/>
      <dgm:spPr/>
      <dgm:t>
        <a:bodyPr/>
        <a:lstStyle/>
        <a:p>
          <a:pPr>
            <a:lnSpc>
              <a:spcPct val="100000"/>
            </a:lnSpc>
          </a:pPr>
          <a:r>
            <a:rPr lang="en-US"/>
            <a:t>The home win odds (B365H) had the most impact on predictions. </a:t>
          </a:r>
        </a:p>
      </dgm:t>
    </dgm:pt>
    <dgm:pt modelId="{DC207917-2AB0-4AA4-A206-687A81A26ACE}" type="parTrans" cxnId="{FFFF5312-8431-4736-95A3-74B4409E057C}">
      <dgm:prSet/>
      <dgm:spPr/>
      <dgm:t>
        <a:bodyPr/>
        <a:lstStyle/>
        <a:p>
          <a:endParaRPr lang="en-US"/>
        </a:p>
      </dgm:t>
    </dgm:pt>
    <dgm:pt modelId="{D2D6C832-0A4E-4131-92D8-E772F36D21B5}" type="sibTrans" cxnId="{FFFF5312-8431-4736-95A3-74B4409E057C}">
      <dgm:prSet/>
      <dgm:spPr/>
      <dgm:t>
        <a:bodyPr/>
        <a:lstStyle/>
        <a:p>
          <a:endParaRPr lang="en-US"/>
        </a:p>
      </dgm:t>
    </dgm:pt>
    <dgm:pt modelId="{D8FC768F-E9DD-4C15-8A4B-10275EF09A0D}" type="pres">
      <dgm:prSet presAssocID="{9D7B6D63-39C4-4DE5-9E08-7BDD847A0B1B}" presName="root" presStyleCnt="0">
        <dgm:presLayoutVars>
          <dgm:dir/>
          <dgm:resizeHandles val="exact"/>
        </dgm:presLayoutVars>
      </dgm:prSet>
      <dgm:spPr/>
    </dgm:pt>
    <dgm:pt modelId="{FEB9E29E-CEBE-45A2-88FF-BAB79F45D76B}" type="pres">
      <dgm:prSet presAssocID="{3FD75A34-B128-4864-82C1-A694A13B263B}" presName="compNode" presStyleCnt="0"/>
      <dgm:spPr/>
    </dgm:pt>
    <dgm:pt modelId="{9EE7E56B-8738-436B-BEB3-D6E81FF8587B}" type="pres">
      <dgm:prSet presAssocID="{3FD75A34-B128-4864-82C1-A694A13B26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0866E4C-A178-4650-A91B-FB2FD15F0A73}" type="pres">
      <dgm:prSet presAssocID="{3FD75A34-B128-4864-82C1-A694A13B263B}" presName="spaceRect" presStyleCnt="0"/>
      <dgm:spPr/>
    </dgm:pt>
    <dgm:pt modelId="{C749DE48-741D-4F43-BBAC-E7F155CFAB84}" type="pres">
      <dgm:prSet presAssocID="{3FD75A34-B128-4864-82C1-A694A13B263B}" presName="textRect" presStyleLbl="revTx" presStyleIdx="0" presStyleCnt="3">
        <dgm:presLayoutVars>
          <dgm:chMax val="1"/>
          <dgm:chPref val="1"/>
        </dgm:presLayoutVars>
      </dgm:prSet>
      <dgm:spPr/>
    </dgm:pt>
    <dgm:pt modelId="{B5B7168C-491D-41E7-A7B0-4F7E45981F7A}" type="pres">
      <dgm:prSet presAssocID="{5AA15AD9-653F-4E61-8248-A509A4867FFF}" presName="sibTrans" presStyleCnt="0"/>
      <dgm:spPr/>
    </dgm:pt>
    <dgm:pt modelId="{1B95E75E-3E4C-489C-A30B-37EBF297D6BD}" type="pres">
      <dgm:prSet presAssocID="{1573CC5E-05D7-4FF7-8255-A51A54FFA54E}" presName="compNode" presStyleCnt="0"/>
      <dgm:spPr/>
    </dgm:pt>
    <dgm:pt modelId="{8D7CB6D9-D899-4103-B856-24E98FC49EEF}" type="pres">
      <dgm:prSet presAssocID="{1573CC5E-05D7-4FF7-8255-A51A54FFA5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6EF256C-B821-43B3-B522-DE03D7E49526}" type="pres">
      <dgm:prSet presAssocID="{1573CC5E-05D7-4FF7-8255-A51A54FFA54E}" presName="spaceRect" presStyleCnt="0"/>
      <dgm:spPr/>
    </dgm:pt>
    <dgm:pt modelId="{8EB2C1E3-2215-44EF-9A30-887B3C649C4B}" type="pres">
      <dgm:prSet presAssocID="{1573CC5E-05D7-4FF7-8255-A51A54FFA54E}" presName="textRect" presStyleLbl="revTx" presStyleIdx="1" presStyleCnt="3">
        <dgm:presLayoutVars>
          <dgm:chMax val="1"/>
          <dgm:chPref val="1"/>
        </dgm:presLayoutVars>
      </dgm:prSet>
      <dgm:spPr/>
    </dgm:pt>
    <dgm:pt modelId="{939E625C-696E-421C-84E7-AA923F27150F}" type="pres">
      <dgm:prSet presAssocID="{3E81E26E-2B72-47A0-A37B-1E2209A73C76}" presName="sibTrans" presStyleCnt="0"/>
      <dgm:spPr/>
    </dgm:pt>
    <dgm:pt modelId="{F040BD7A-02BF-473F-8505-F0EE436F25A8}" type="pres">
      <dgm:prSet presAssocID="{5BC458B1-DCCD-48D6-B595-3A2FF0DC8D51}" presName="compNode" presStyleCnt="0"/>
      <dgm:spPr/>
    </dgm:pt>
    <dgm:pt modelId="{4005F421-1D13-4018-A52D-5849ED17591F}" type="pres">
      <dgm:prSet presAssocID="{5BC458B1-DCCD-48D6-B595-3A2FF0DC8D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CECA3038-76D1-4970-841C-EC2B6155C6C4}" type="pres">
      <dgm:prSet presAssocID="{5BC458B1-DCCD-48D6-B595-3A2FF0DC8D51}" presName="spaceRect" presStyleCnt="0"/>
      <dgm:spPr/>
    </dgm:pt>
    <dgm:pt modelId="{CBA10DAB-DF8A-4CCC-BC34-D2D65448BF11}" type="pres">
      <dgm:prSet presAssocID="{5BC458B1-DCCD-48D6-B595-3A2FF0DC8D51}" presName="textRect" presStyleLbl="revTx" presStyleIdx="2" presStyleCnt="3">
        <dgm:presLayoutVars>
          <dgm:chMax val="1"/>
          <dgm:chPref val="1"/>
        </dgm:presLayoutVars>
      </dgm:prSet>
      <dgm:spPr/>
    </dgm:pt>
  </dgm:ptLst>
  <dgm:cxnLst>
    <dgm:cxn modelId="{A7AE7A0E-B333-400D-96A1-20A65E958BAB}" type="presOf" srcId="{5BC458B1-DCCD-48D6-B595-3A2FF0DC8D51}" destId="{CBA10DAB-DF8A-4CCC-BC34-D2D65448BF11}" srcOrd="0" destOrd="0" presId="urn:microsoft.com/office/officeart/2018/2/layout/IconLabelList"/>
    <dgm:cxn modelId="{A846D80F-6BB1-4811-B38A-3669F8E08767}" type="presOf" srcId="{3FD75A34-B128-4864-82C1-A694A13B263B}" destId="{C749DE48-741D-4F43-BBAC-E7F155CFAB84}" srcOrd="0" destOrd="0" presId="urn:microsoft.com/office/officeart/2018/2/layout/IconLabelList"/>
    <dgm:cxn modelId="{FFFF5312-8431-4736-95A3-74B4409E057C}" srcId="{9D7B6D63-39C4-4DE5-9E08-7BDD847A0B1B}" destId="{5BC458B1-DCCD-48D6-B595-3A2FF0DC8D51}" srcOrd="2" destOrd="0" parTransId="{DC207917-2AB0-4AA4-A206-687A81A26ACE}" sibTransId="{D2D6C832-0A4E-4131-92D8-E772F36D21B5}"/>
    <dgm:cxn modelId="{0A79FC49-C729-49F3-AC6F-6720933C6488}" srcId="{9D7B6D63-39C4-4DE5-9E08-7BDD847A0B1B}" destId="{1573CC5E-05D7-4FF7-8255-A51A54FFA54E}" srcOrd="1" destOrd="0" parTransId="{2E475EE8-EA6C-45F2-A64A-2B11598AE9DF}" sibTransId="{3E81E26E-2B72-47A0-A37B-1E2209A73C76}"/>
    <dgm:cxn modelId="{AE37786E-0601-4EDF-BAE4-1DB372F1C061}" srcId="{9D7B6D63-39C4-4DE5-9E08-7BDD847A0B1B}" destId="{3FD75A34-B128-4864-82C1-A694A13B263B}" srcOrd="0" destOrd="0" parTransId="{8E88F993-581C-4319-BEA7-A116465ACE46}" sibTransId="{5AA15AD9-653F-4E61-8248-A509A4867FFF}"/>
    <dgm:cxn modelId="{7DEACB76-1096-4BA4-8287-F6DDE82A2365}" type="presOf" srcId="{9D7B6D63-39C4-4DE5-9E08-7BDD847A0B1B}" destId="{D8FC768F-E9DD-4C15-8A4B-10275EF09A0D}" srcOrd="0" destOrd="0" presId="urn:microsoft.com/office/officeart/2018/2/layout/IconLabelList"/>
    <dgm:cxn modelId="{FFC9FAED-39A0-4473-8C84-82ABAA75AED5}" type="presOf" srcId="{1573CC5E-05D7-4FF7-8255-A51A54FFA54E}" destId="{8EB2C1E3-2215-44EF-9A30-887B3C649C4B}" srcOrd="0" destOrd="0" presId="urn:microsoft.com/office/officeart/2018/2/layout/IconLabelList"/>
    <dgm:cxn modelId="{098010F8-A2F9-4412-AA92-641D46B79061}" type="presParOf" srcId="{D8FC768F-E9DD-4C15-8A4B-10275EF09A0D}" destId="{FEB9E29E-CEBE-45A2-88FF-BAB79F45D76B}" srcOrd="0" destOrd="0" presId="urn:microsoft.com/office/officeart/2018/2/layout/IconLabelList"/>
    <dgm:cxn modelId="{6B70C698-35E2-4BCF-B61A-82C261C6B527}" type="presParOf" srcId="{FEB9E29E-CEBE-45A2-88FF-BAB79F45D76B}" destId="{9EE7E56B-8738-436B-BEB3-D6E81FF8587B}" srcOrd="0" destOrd="0" presId="urn:microsoft.com/office/officeart/2018/2/layout/IconLabelList"/>
    <dgm:cxn modelId="{F7FC317D-C7ED-4840-9FD3-C9F18F2526B9}" type="presParOf" srcId="{FEB9E29E-CEBE-45A2-88FF-BAB79F45D76B}" destId="{50866E4C-A178-4650-A91B-FB2FD15F0A73}" srcOrd="1" destOrd="0" presId="urn:microsoft.com/office/officeart/2018/2/layout/IconLabelList"/>
    <dgm:cxn modelId="{0ED22039-6074-4611-BECF-568AE205AD2B}" type="presParOf" srcId="{FEB9E29E-CEBE-45A2-88FF-BAB79F45D76B}" destId="{C749DE48-741D-4F43-BBAC-E7F155CFAB84}" srcOrd="2" destOrd="0" presId="urn:microsoft.com/office/officeart/2018/2/layout/IconLabelList"/>
    <dgm:cxn modelId="{E81F17F5-52E9-4B16-9311-478B45E18F10}" type="presParOf" srcId="{D8FC768F-E9DD-4C15-8A4B-10275EF09A0D}" destId="{B5B7168C-491D-41E7-A7B0-4F7E45981F7A}" srcOrd="1" destOrd="0" presId="urn:microsoft.com/office/officeart/2018/2/layout/IconLabelList"/>
    <dgm:cxn modelId="{B605E00B-4807-4D9D-869E-FAF0E10C36A4}" type="presParOf" srcId="{D8FC768F-E9DD-4C15-8A4B-10275EF09A0D}" destId="{1B95E75E-3E4C-489C-A30B-37EBF297D6BD}" srcOrd="2" destOrd="0" presId="urn:microsoft.com/office/officeart/2018/2/layout/IconLabelList"/>
    <dgm:cxn modelId="{ED3E1D18-27EC-4668-899B-838615789BE9}" type="presParOf" srcId="{1B95E75E-3E4C-489C-A30B-37EBF297D6BD}" destId="{8D7CB6D9-D899-4103-B856-24E98FC49EEF}" srcOrd="0" destOrd="0" presId="urn:microsoft.com/office/officeart/2018/2/layout/IconLabelList"/>
    <dgm:cxn modelId="{ABCCA407-1A8D-4970-B330-6D9CEC824456}" type="presParOf" srcId="{1B95E75E-3E4C-489C-A30B-37EBF297D6BD}" destId="{A6EF256C-B821-43B3-B522-DE03D7E49526}" srcOrd="1" destOrd="0" presId="urn:microsoft.com/office/officeart/2018/2/layout/IconLabelList"/>
    <dgm:cxn modelId="{04FA4273-6A4A-4642-A86F-844E8A49BBBF}" type="presParOf" srcId="{1B95E75E-3E4C-489C-A30B-37EBF297D6BD}" destId="{8EB2C1E3-2215-44EF-9A30-887B3C649C4B}" srcOrd="2" destOrd="0" presId="urn:microsoft.com/office/officeart/2018/2/layout/IconLabelList"/>
    <dgm:cxn modelId="{A8EAAFEF-6BB3-4782-A1EA-2760035D8540}" type="presParOf" srcId="{D8FC768F-E9DD-4C15-8A4B-10275EF09A0D}" destId="{939E625C-696E-421C-84E7-AA923F27150F}" srcOrd="3" destOrd="0" presId="urn:microsoft.com/office/officeart/2018/2/layout/IconLabelList"/>
    <dgm:cxn modelId="{F6F83564-60CE-4012-9C76-A05225CABB72}" type="presParOf" srcId="{D8FC768F-E9DD-4C15-8A4B-10275EF09A0D}" destId="{F040BD7A-02BF-473F-8505-F0EE436F25A8}" srcOrd="4" destOrd="0" presId="urn:microsoft.com/office/officeart/2018/2/layout/IconLabelList"/>
    <dgm:cxn modelId="{2861A681-59E2-4387-A617-4EE4C198E644}" type="presParOf" srcId="{F040BD7A-02BF-473F-8505-F0EE436F25A8}" destId="{4005F421-1D13-4018-A52D-5849ED17591F}" srcOrd="0" destOrd="0" presId="urn:microsoft.com/office/officeart/2018/2/layout/IconLabelList"/>
    <dgm:cxn modelId="{6C56708A-ECA3-4D77-84D6-C2B5052F25E2}" type="presParOf" srcId="{F040BD7A-02BF-473F-8505-F0EE436F25A8}" destId="{CECA3038-76D1-4970-841C-EC2B6155C6C4}" srcOrd="1" destOrd="0" presId="urn:microsoft.com/office/officeart/2018/2/layout/IconLabelList"/>
    <dgm:cxn modelId="{8230AF37-39B4-4442-9374-BCB72A31A723}" type="presParOf" srcId="{F040BD7A-02BF-473F-8505-F0EE436F25A8}" destId="{CBA10DAB-DF8A-4CCC-BC34-D2D65448BF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94ADC-3C37-4B12-9BE4-42A0A4D2BB2E}">
      <dsp:nvSpPr>
        <dsp:cNvPr id="0" name=""/>
        <dsp:cNvSpPr/>
      </dsp:nvSpPr>
      <dsp:spPr>
        <a:xfrm>
          <a:off x="0" y="42663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Introduction</a:t>
          </a:r>
        </a:p>
      </dsp:txBody>
      <dsp:txXfrm>
        <a:off x="34783" y="461416"/>
        <a:ext cx="4792880" cy="642964"/>
      </dsp:txXfrm>
    </dsp:sp>
    <dsp:sp modelId="{F43E0E9A-9A55-4252-91A0-6D2AC9A73BAA}">
      <dsp:nvSpPr>
        <dsp:cNvPr id="0" name=""/>
        <dsp:cNvSpPr/>
      </dsp:nvSpPr>
      <dsp:spPr>
        <a:xfrm>
          <a:off x="0" y="122268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Relavance</a:t>
          </a:r>
        </a:p>
      </dsp:txBody>
      <dsp:txXfrm>
        <a:off x="34783" y="1257466"/>
        <a:ext cx="4792880" cy="642964"/>
      </dsp:txXfrm>
    </dsp:sp>
    <dsp:sp modelId="{4E1EC803-7D3A-4A30-934A-6B59799742CA}">
      <dsp:nvSpPr>
        <dsp:cNvPr id="0" name=""/>
        <dsp:cNvSpPr/>
      </dsp:nvSpPr>
      <dsp:spPr>
        <a:xfrm>
          <a:off x="0" y="201873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and H/W Specifications</a:t>
          </a:r>
        </a:p>
      </dsp:txBody>
      <dsp:txXfrm>
        <a:off x="34783" y="2053516"/>
        <a:ext cx="4792880" cy="642964"/>
      </dsp:txXfrm>
    </dsp:sp>
    <dsp:sp modelId="{5E262187-A8A5-4B6D-A471-43FBA388994D}">
      <dsp:nvSpPr>
        <dsp:cNvPr id="0" name=""/>
        <dsp:cNvSpPr/>
      </dsp:nvSpPr>
      <dsp:spPr>
        <a:xfrm>
          <a:off x="0" y="281478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Github &amp; Code</a:t>
          </a:r>
        </a:p>
      </dsp:txBody>
      <dsp:txXfrm>
        <a:off x="34783" y="2849566"/>
        <a:ext cx="4792880" cy="642964"/>
      </dsp:txXfrm>
    </dsp:sp>
    <dsp:sp modelId="{B38C50D5-75C8-4DBC-9097-59B67D4FF858}">
      <dsp:nvSpPr>
        <dsp:cNvPr id="0" name=""/>
        <dsp:cNvSpPr/>
      </dsp:nvSpPr>
      <dsp:spPr>
        <a:xfrm>
          <a:off x="0" y="361083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Deliverables</a:t>
          </a:r>
        </a:p>
      </dsp:txBody>
      <dsp:txXfrm>
        <a:off x="34783" y="3645616"/>
        <a:ext cx="4792880" cy="642964"/>
      </dsp:txXfrm>
    </dsp:sp>
    <dsp:sp modelId="{E9F577A9-2D9D-4C41-AF82-2AE3D70B2191}">
      <dsp:nvSpPr>
        <dsp:cNvPr id="0" name=""/>
        <dsp:cNvSpPr/>
      </dsp:nvSpPr>
      <dsp:spPr>
        <a:xfrm>
          <a:off x="0" y="4406883"/>
          <a:ext cx="4862446" cy="7125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Comparison</a:t>
          </a:r>
        </a:p>
      </dsp:txBody>
      <dsp:txXfrm>
        <a:off x="34783" y="4441666"/>
        <a:ext cx="4792880" cy="642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EA0EF-51FE-4D2E-B163-187AB44E823A}">
      <dsp:nvSpPr>
        <dsp:cNvPr id="0" name=""/>
        <dsp:cNvSpPr/>
      </dsp:nvSpPr>
      <dsp:spPr>
        <a:xfrm>
          <a:off x="0" y="1407"/>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54BFA-6467-4EFF-B32F-B14283D629A1}">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AAE5C-8369-4020-9932-8A1E5EB8B47C}">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Databricks on AWS</a:t>
          </a:r>
        </a:p>
      </dsp:txBody>
      <dsp:txXfrm>
        <a:off x="692764" y="1407"/>
        <a:ext cx="9822835" cy="599796"/>
      </dsp:txXfrm>
    </dsp:sp>
    <dsp:sp modelId="{E2E2D776-2D48-4901-A8EA-F9486A25C527}">
      <dsp:nvSpPr>
        <dsp:cNvPr id="0" name=""/>
        <dsp:cNvSpPr/>
      </dsp:nvSpPr>
      <dsp:spPr>
        <a:xfrm>
          <a:off x="0" y="751152"/>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7458C2-4A99-4B59-BC71-EF3EA9D3543C}">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AF940-7A92-4CFB-8EBF-12AF677536DB}">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Databricks Runtime: 11.3 LTS ML (Scala 2.12, Spark 3.3.0)</a:t>
          </a:r>
        </a:p>
      </dsp:txBody>
      <dsp:txXfrm>
        <a:off x="692764" y="751152"/>
        <a:ext cx="9822835" cy="599796"/>
      </dsp:txXfrm>
    </dsp:sp>
    <dsp:sp modelId="{3972A343-BBBA-4C17-9257-FB9ACD684BB8}">
      <dsp:nvSpPr>
        <dsp:cNvPr id="0" name=""/>
        <dsp:cNvSpPr/>
      </dsp:nvSpPr>
      <dsp:spPr>
        <a:xfrm>
          <a:off x="0" y="1500898"/>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58E9D4-E18F-4BFD-AE47-3E54324C5D90}">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4E1803-4FFC-4B94-ADF8-FD0E05823B45}">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CPU Speed: 2.3 GHz (i3.xlarge)</a:t>
          </a:r>
        </a:p>
      </dsp:txBody>
      <dsp:txXfrm>
        <a:off x="692764" y="1500898"/>
        <a:ext cx="9822835" cy="599796"/>
      </dsp:txXfrm>
    </dsp:sp>
    <dsp:sp modelId="{3E0E67DE-49D5-4282-A919-A24B17490F68}">
      <dsp:nvSpPr>
        <dsp:cNvPr id="0" name=""/>
        <dsp:cNvSpPr/>
      </dsp:nvSpPr>
      <dsp:spPr>
        <a:xfrm>
          <a:off x="0" y="2250643"/>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1E755-4A66-44CA-B67C-B034CD286660}">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9A9743-2C45-4922-AC2D-74E2B604656B}">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 of CPU cores: 4 per node x 2 = 8 cores total</a:t>
          </a:r>
        </a:p>
      </dsp:txBody>
      <dsp:txXfrm>
        <a:off x="692764" y="2250643"/>
        <a:ext cx="9822835" cy="599796"/>
      </dsp:txXfrm>
    </dsp:sp>
    <dsp:sp modelId="{F9E4167A-DE00-4F31-87E6-8834AFF60FAE}">
      <dsp:nvSpPr>
        <dsp:cNvPr id="0" name=""/>
        <dsp:cNvSpPr/>
      </dsp:nvSpPr>
      <dsp:spPr>
        <a:xfrm>
          <a:off x="0" y="3000388"/>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CA5CD-FE53-467B-BC29-3987EFEAB35C}">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CF61D3-353A-40ED-A650-F77B969645A1}">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 of nodes: 2 (1 driver, 1 worker)</a:t>
          </a:r>
        </a:p>
      </dsp:txBody>
      <dsp:txXfrm>
        <a:off x="692764" y="3000388"/>
        <a:ext cx="9822835" cy="599796"/>
      </dsp:txXfrm>
    </dsp:sp>
    <dsp:sp modelId="{9A10F61B-B696-4E51-881C-36E578D38C61}">
      <dsp:nvSpPr>
        <dsp:cNvPr id="0" name=""/>
        <dsp:cNvSpPr/>
      </dsp:nvSpPr>
      <dsp:spPr>
        <a:xfrm>
          <a:off x="0" y="3750134"/>
          <a:ext cx="10515600" cy="59979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6C41D-5AD5-422B-812C-AA7EA2695DB6}">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BA16FC-8DE6-40A0-A263-FBFF8225C68F}">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Total Memory Size: 61 GiB (30.5 GiB per node x 2)</a:t>
          </a:r>
        </a:p>
      </dsp:txBody>
      <dsp:txXfrm>
        <a:off x="692764" y="3750134"/>
        <a:ext cx="9822835" cy="599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7E56B-8738-436B-BEB3-D6E81FF8587B}">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49DE48-741D-4F43-BBAC-E7F155CFAB84}">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successfully meeting our 70% accuracy expectation</a:t>
          </a:r>
        </a:p>
      </dsp:txBody>
      <dsp:txXfrm>
        <a:off x="59990" y="2654049"/>
        <a:ext cx="3226223" cy="720000"/>
      </dsp:txXfrm>
    </dsp:sp>
    <dsp:sp modelId="{8D7CB6D9-D899-4103-B856-24E98FC49EEF}">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2C1E3-2215-44EF-9A30-887B3C649C4B}">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Its analysis made it well-suited for our modeling needs in terms of timing and prediction. </a:t>
          </a:r>
        </a:p>
      </dsp:txBody>
      <dsp:txXfrm>
        <a:off x="3850802" y="2654049"/>
        <a:ext cx="3226223" cy="720000"/>
      </dsp:txXfrm>
    </dsp:sp>
    <dsp:sp modelId="{4005F421-1D13-4018-A52D-5849ED17591F}">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10DAB-DF8A-4CCC-BC34-D2D65448BF11}">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home win odds (B365H) had the most impact on predictions. </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raw.githubusercontent.com/ryumatsu/soccer-betting-ml/refs/heads/main/E0_cleaned.csv"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ryumatsu/soccer-betting-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yumatsu/soccer-betting-ml/blob/main/Objectives_Part1_Code.docx"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github.com/ryumatsu/soccer-betting-ml/blob/main/Objectives_Part2_Code.doc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Soccer Ball Hitting The Net Goal">
            <a:extLst>
              <a:ext uri="{FF2B5EF4-FFF2-40B4-BE49-F238E27FC236}">
                <a16:creationId xmlns:a16="http://schemas.microsoft.com/office/drawing/2014/main" id="{2238D3F6-EB54-A336-A7AF-323D57CF831E}"/>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rcRect r="6250" b="6250"/>
          <a:stretch/>
        </p:blipFill>
        <p:spPr>
          <a:xfrm>
            <a:off x="782667" y="29548"/>
            <a:ext cx="10691283" cy="6013845"/>
          </a:xfrm>
          <a:prstGeom prst="rect">
            <a:avLst/>
          </a:prstGeom>
        </p:spPr>
      </p:pic>
      <p:sp>
        <p:nvSpPr>
          <p:cNvPr id="2" name="Title 1"/>
          <p:cNvSpPr>
            <a:spLocks noGrp="1"/>
          </p:cNvSpPr>
          <p:nvPr>
            <p:ph type="ctrTitle"/>
          </p:nvPr>
        </p:nvSpPr>
        <p:spPr>
          <a:xfrm>
            <a:off x="2618173" y="630936"/>
            <a:ext cx="7315200" cy="2702018"/>
          </a:xfrm>
          <a:noFill/>
        </p:spPr>
        <p:txBody>
          <a:bodyPr anchor="b">
            <a:normAutofit/>
          </a:bodyPr>
          <a:lstStyle/>
          <a:p>
            <a:r>
              <a:rPr lang="en-US" sz="4800" b="1">
                <a:solidFill>
                  <a:schemeClr val="bg1"/>
                </a:solidFill>
              </a:rPr>
              <a:t>Soccer Betting Analysis</a:t>
            </a:r>
          </a:p>
        </p:txBody>
      </p:sp>
      <p:sp>
        <p:nvSpPr>
          <p:cNvPr id="3" name="Subtitle 2"/>
          <p:cNvSpPr>
            <a:spLocks noGrp="1"/>
          </p:cNvSpPr>
          <p:nvPr>
            <p:ph type="subTitle" idx="1"/>
          </p:nvPr>
        </p:nvSpPr>
        <p:spPr>
          <a:xfrm>
            <a:off x="2618174" y="3427487"/>
            <a:ext cx="7315200" cy="2615906"/>
          </a:xfrm>
          <a:noFill/>
        </p:spPr>
        <p:txBody>
          <a:bodyPr vert="horz" lIns="91440" tIns="45720" rIns="91440" bIns="45720" rtlCol="0" anchor="t">
            <a:normAutofit/>
          </a:bodyPr>
          <a:lstStyle/>
          <a:p>
            <a:r>
              <a:rPr lang="en-US" b="1">
                <a:solidFill>
                  <a:schemeClr val="bg1"/>
                </a:solidFill>
              </a:rPr>
              <a:t>By: Team 2 -  Daniel Ozorio Delfin,</a:t>
            </a:r>
            <a:r>
              <a:rPr lang="en-US" b="1">
                <a:solidFill>
                  <a:schemeClr val="bg1"/>
                </a:solidFill>
                <a:ea typeface="+mn-lt"/>
                <a:cs typeface="+mn-lt"/>
              </a:rPr>
              <a:t> Ryuichi Matsushita, Atharva Borole</a:t>
            </a:r>
            <a:endParaRPr lang="en-US" b="1">
              <a:solidFill>
                <a:schemeClr val="bg1"/>
              </a:solidFill>
            </a:endParaRPr>
          </a:p>
          <a:p>
            <a:endParaRPr lang="en-US" b="1">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84AF-247C-8D87-FEEE-CB83978E9F0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Databricks Results Summary</a:t>
            </a:r>
          </a:p>
        </p:txBody>
      </p:sp>
      <p:pic>
        <p:nvPicPr>
          <p:cNvPr id="4" name="Content Placeholder 3" descr="A screenshot of a computer&#10;&#10;AI-generated content may be incorrect.">
            <a:extLst>
              <a:ext uri="{FF2B5EF4-FFF2-40B4-BE49-F238E27FC236}">
                <a16:creationId xmlns:a16="http://schemas.microsoft.com/office/drawing/2014/main" id="{1FDFDBD3-E9F0-B2F8-4B3C-A3BD686DC16A}"/>
              </a:ext>
            </a:extLst>
          </p:cNvPr>
          <p:cNvPicPr>
            <a:picLocks noGrp="1" noChangeAspect="1"/>
          </p:cNvPicPr>
          <p:nvPr>
            <p:ph idx="1"/>
          </p:nvPr>
        </p:nvPicPr>
        <p:blipFill>
          <a:blip r:embed="rId2"/>
          <a:stretch>
            <a:fillRect/>
          </a:stretch>
        </p:blipFill>
        <p:spPr>
          <a:xfrm>
            <a:off x="643467" y="2413774"/>
            <a:ext cx="10905066" cy="2917104"/>
          </a:xfrm>
          <a:prstGeom prst="rect">
            <a:avLst/>
          </a:prstGeom>
        </p:spPr>
      </p:pic>
    </p:spTree>
    <p:extLst>
      <p:ext uri="{BB962C8B-B14F-4D97-AF65-F5344CB8AC3E}">
        <p14:creationId xmlns:p14="http://schemas.microsoft.com/office/powerpoint/2010/main" val="136695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0E2AE-AE27-1480-04A6-81BBC55FA1F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Zeppelin Results Summary</a:t>
            </a:r>
          </a:p>
        </p:txBody>
      </p:sp>
      <p:pic>
        <p:nvPicPr>
          <p:cNvPr id="4" name="Content Placeholder 3" descr="A screenshot of a computer&#10;&#10;AI-generated content may be incorrect.">
            <a:extLst>
              <a:ext uri="{FF2B5EF4-FFF2-40B4-BE49-F238E27FC236}">
                <a16:creationId xmlns:a16="http://schemas.microsoft.com/office/drawing/2014/main" id="{E11CC904-C806-33A5-81CA-B84A47EE2A37}"/>
              </a:ext>
            </a:extLst>
          </p:cNvPr>
          <p:cNvPicPr>
            <a:picLocks noGrp="1" noChangeAspect="1"/>
          </p:cNvPicPr>
          <p:nvPr>
            <p:ph idx="1"/>
          </p:nvPr>
        </p:nvPicPr>
        <p:blipFill>
          <a:blip r:embed="rId2"/>
          <a:stretch>
            <a:fillRect/>
          </a:stretch>
        </p:blipFill>
        <p:spPr>
          <a:xfrm>
            <a:off x="3647303" y="1389682"/>
            <a:ext cx="8269414" cy="4240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797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99037-281B-476B-FF3A-37516F0B256E}"/>
              </a:ext>
            </a:extLst>
          </p:cNvPr>
          <p:cNvSpPr>
            <a:spLocks noGrp="1"/>
          </p:cNvSpPr>
          <p:nvPr>
            <p:ph type="title"/>
          </p:nvPr>
        </p:nvSpPr>
        <p:spPr>
          <a:xfrm>
            <a:off x="6094105" y="802955"/>
            <a:ext cx="4977976" cy="1454051"/>
          </a:xfrm>
        </p:spPr>
        <p:txBody>
          <a:bodyPr>
            <a:normAutofit/>
          </a:bodyPr>
          <a:lstStyle/>
          <a:p>
            <a:r>
              <a:rPr lang="en-US" sz="3600" b="1">
                <a:solidFill>
                  <a:schemeClr val="tx2"/>
                </a:solidFill>
              </a:rPr>
              <a:t>Greatest influence on Prediction</a:t>
            </a:r>
          </a:p>
        </p:txBody>
      </p:sp>
      <p:pic>
        <p:nvPicPr>
          <p:cNvPr id="52" name="Graphic 51" descr="Trophy">
            <a:extLst>
              <a:ext uri="{FF2B5EF4-FFF2-40B4-BE49-F238E27FC236}">
                <a16:creationId xmlns:a16="http://schemas.microsoft.com/office/drawing/2014/main" id="{47DD2553-B8BF-1D33-CC9F-2AE43BF231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282084A8-D3B1-F282-BC4C-9FA89FC2AA7A}"/>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a:solidFill>
                  <a:schemeClr val="tx2"/>
                </a:solidFill>
                <a:ea typeface="+mn-lt"/>
                <a:cs typeface="+mn-lt"/>
              </a:rPr>
              <a:t>The column that affected our accuracy the most was column B365H which contains the decimal odds for the home-team victory for the match.</a:t>
            </a:r>
            <a:endParaRPr lang="en-US">
              <a:solidFill>
                <a:schemeClr val="tx2"/>
              </a:solidFill>
            </a:endParaRPr>
          </a:p>
        </p:txBody>
      </p:sp>
      <p:grpSp>
        <p:nvGrpSpPr>
          <p:cNvPr id="59" name="Group 58">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60" name="Freeform: Shape 59">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707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8447BF-8C93-B104-7DE6-23F094DE8DC7}"/>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1B506C0-70A1-195A-69AA-530020009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35B1E2E-A8B9-AB30-0914-3A9F9D49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B6D82A6-D385-594A-965A-20FAA2D2B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3A74D3-79AB-B90C-371C-5FE3C4203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A46A7-5EBC-D673-B554-0102630F2D0A}"/>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Conclusion:</a:t>
            </a:r>
            <a:r>
              <a:rPr lang="en-US" sz="2800">
                <a:solidFill>
                  <a:srgbClr val="FFFFFF"/>
                </a:solidFill>
                <a:latin typeface="Aptos Display"/>
                <a:cs typeface="Arial"/>
              </a:rPr>
              <a:t> </a:t>
            </a:r>
            <a:r>
              <a:rPr lang="en-US" sz="2800">
                <a:solidFill>
                  <a:srgbClr val="FFFFFF"/>
                </a:solidFill>
                <a:latin typeface="Arial"/>
                <a:cs typeface="Arial"/>
              </a:rPr>
              <a:t>Zeppelin delivered higher predictive accuracy when compared to Data Bricks </a:t>
            </a:r>
            <a:endParaRPr lang="en-US" sz="2800">
              <a:solidFill>
                <a:srgbClr val="FFFFFF"/>
              </a:solidFill>
            </a:endParaRPr>
          </a:p>
        </p:txBody>
      </p:sp>
      <p:graphicFrame>
        <p:nvGraphicFramePr>
          <p:cNvPr id="20" name="Content Placeholder 2">
            <a:extLst>
              <a:ext uri="{FF2B5EF4-FFF2-40B4-BE49-F238E27FC236}">
                <a16:creationId xmlns:a16="http://schemas.microsoft.com/office/drawing/2014/main" id="{4C63D939-DBF8-D2C9-8871-2BFA02D7652F}"/>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13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FD9CDBA8-3020-0F57-8031-45CCA8E75B46}"/>
              </a:ext>
            </a:extLst>
          </p:cNvPr>
          <p:cNvPicPr>
            <a:picLocks noChangeAspect="1"/>
          </p:cNvPicPr>
          <p:nvPr/>
        </p:nvPicPr>
        <p:blipFill>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DE20432C-B9F7-0C23-F491-1288703B1A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Any questions?</a:t>
            </a:r>
          </a:p>
        </p:txBody>
      </p:sp>
    </p:spTree>
    <p:extLst>
      <p:ext uri="{BB962C8B-B14F-4D97-AF65-F5344CB8AC3E}">
        <p14:creationId xmlns:p14="http://schemas.microsoft.com/office/powerpoint/2010/main" val="92828241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6528" y="642902"/>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608F6B8-DDC9-422E-B241-3222341D7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5931" y="631672"/>
            <a:ext cx="5290997" cy="529099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502" y="536920"/>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A760E-2CDB-1908-C0A5-3EB767E636D4}"/>
              </a:ext>
            </a:extLst>
          </p:cNvPr>
          <p:cNvSpPr>
            <a:spLocks noGrp="1"/>
          </p:cNvSpPr>
          <p:nvPr>
            <p:ph type="title"/>
          </p:nvPr>
        </p:nvSpPr>
        <p:spPr>
          <a:xfrm>
            <a:off x="3964676" y="1479558"/>
            <a:ext cx="4339988" cy="2577893"/>
          </a:xfrm>
        </p:spPr>
        <p:txBody>
          <a:bodyPr vert="horz" lIns="91440" tIns="45720" rIns="91440" bIns="45720" rtlCol="0" anchor="b">
            <a:normAutofit/>
          </a:bodyPr>
          <a:lstStyle/>
          <a:p>
            <a:pPr algn="ctr"/>
            <a:r>
              <a:rPr lang="en-US" sz="6000" kern="1200">
                <a:solidFill>
                  <a:schemeClr val="bg1"/>
                </a:solidFill>
                <a:latin typeface="+mj-lt"/>
                <a:ea typeface="+mj-ea"/>
                <a:cs typeface="+mj-cs"/>
              </a:rPr>
              <a:t>Thank you!</a:t>
            </a:r>
          </a:p>
        </p:txBody>
      </p:sp>
      <p:sp>
        <p:nvSpPr>
          <p:cNvPr id="6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1" name="Graphic 212">
            <a:extLst>
              <a:ext uri="{FF2B5EF4-FFF2-40B4-BE49-F238E27FC236}">
                <a16:creationId xmlns:a16="http://schemas.microsoft.com/office/drawing/2014/main" id="{14A1FA07-A873-4AB3-8D01-CFEEEA8CA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2" name="Freeform: Shape 6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3" name="Freeform: Shape 6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4" name="Oval 6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331C48F7-8F88-43DC-B1A6-2967CF5AF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7" name="Freeform: Shape 4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985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E131E-8449-AD5F-D26C-F91818ACE5FB}"/>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Agenda</a:t>
            </a:r>
          </a:p>
        </p:txBody>
      </p:sp>
      <p:graphicFrame>
        <p:nvGraphicFramePr>
          <p:cNvPr id="22" name="Content Placeholder 2">
            <a:extLst>
              <a:ext uri="{FF2B5EF4-FFF2-40B4-BE49-F238E27FC236}">
                <a16:creationId xmlns:a16="http://schemas.microsoft.com/office/drawing/2014/main" id="{330C894D-9E87-D8B9-8244-559FCE9D0C3E}"/>
              </a:ext>
            </a:extLst>
          </p:cNvPr>
          <p:cNvGraphicFramePr>
            <a:graphicFrameLocks noGrp="1"/>
          </p:cNvGraphicFramePr>
          <p:nvPr>
            <p:ph idx="1"/>
          </p:nvPr>
        </p:nvGraphicFramePr>
        <p:xfrm>
          <a:off x="6503158" y="649480"/>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83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occer ball in goal">
            <a:extLst>
              <a:ext uri="{FF2B5EF4-FFF2-40B4-BE49-F238E27FC236}">
                <a16:creationId xmlns:a16="http://schemas.microsoft.com/office/drawing/2014/main" id="{43199DFC-F048-7C44-5A69-373040D2D77C}"/>
              </a:ext>
            </a:extLst>
          </p:cNvPr>
          <p:cNvPicPr>
            <a:picLocks noChangeAspect="1"/>
          </p:cNvPicPr>
          <p:nvPr/>
        </p:nvPicPr>
        <p:blipFill>
          <a:blip r:embed="rId2">
            <a:alphaModFix amt="40000"/>
          </a:blip>
          <a:srcRect t="1912" b="13819"/>
          <a:stretch/>
        </p:blipFill>
        <p:spPr>
          <a:xfrm>
            <a:off x="20" y="10"/>
            <a:ext cx="12191979" cy="6857990"/>
          </a:xfrm>
          <a:prstGeom prst="rect">
            <a:avLst/>
          </a:prstGeom>
        </p:spPr>
      </p:pic>
      <p:sp>
        <p:nvSpPr>
          <p:cNvPr id="2" name="Title 1">
            <a:extLst>
              <a:ext uri="{FF2B5EF4-FFF2-40B4-BE49-F238E27FC236}">
                <a16:creationId xmlns:a16="http://schemas.microsoft.com/office/drawing/2014/main" id="{4A43064C-A5C2-7671-F2AF-4E79A35AD7CB}"/>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Introduction</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7CAA40-F3EC-07D8-D735-1DF8F2088F79}"/>
              </a:ext>
            </a:extLst>
          </p:cNvPr>
          <p:cNvSpPr>
            <a:spLocks noGrp="1"/>
          </p:cNvSpPr>
          <p:nvPr>
            <p:ph idx="1"/>
          </p:nvPr>
        </p:nvSpPr>
        <p:spPr>
          <a:xfrm>
            <a:off x="841248" y="3502152"/>
            <a:ext cx="10506456" cy="2670048"/>
          </a:xfrm>
        </p:spPr>
        <p:txBody>
          <a:bodyPr vert="horz" lIns="91440" tIns="45720" rIns="91440" bIns="45720" rtlCol="0">
            <a:normAutofit/>
          </a:bodyPr>
          <a:lstStyle/>
          <a:p>
            <a:pPr>
              <a:buNone/>
            </a:pPr>
            <a:r>
              <a:rPr lang="en-US" sz="2000">
                <a:solidFill>
                  <a:schemeClr val="bg1"/>
                </a:solidFill>
                <a:latin typeface="Arial"/>
                <a:cs typeface="Arial"/>
              </a:rPr>
              <a:t>  In this presentation, we explore how soccer sports betting data can be used to predict the outcome of matches. By analyzing odds, betting patterns, and historical performance, we aim to uncover insights that enhance predictive accuracy.</a:t>
            </a:r>
            <a:endParaRPr lang="en-US" sz="2000">
              <a:solidFill>
                <a:schemeClr val="bg1"/>
              </a:solidFill>
            </a:endParaRPr>
          </a:p>
        </p:txBody>
      </p:sp>
    </p:spTree>
    <p:extLst>
      <p:ext uri="{BB962C8B-B14F-4D97-AF65-F5344CB8AC3E}">
        <p14:creationId xmlns:p14="http://schemas.microsoft.com/office/powerpoint/2010/main" val="103261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ED5DDE-25B2-4FCB-86DF-A945BEDFC80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Laptop Secure">
            <a:extLst>
              <a:ext uri="{FF2B5EF4-FFF2-40B4-BE49-F238E27FC236}">
                <a16:creationId xmlns:a16="http://schemas.microsoft.com/office/drawing/2014/main" id="{E0D21966-6D41-B6D6-C40C-D378D1DB9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26" name="Group 25">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7" name="Oval 26">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7BF48-F4E7-AAB0-49F2-644B4A5A6E55}"/>
              </a:ext>
            </a:extLst>
          </p:cNvPr>
          <p:cNvSpPr>
            <a:spLocks noGrp="1"/>
          </p:cNvSpPr>
          <p:nvPr>
            <p:ph type="title"/>
          </p:nvPr>
        </p:nvSpPr>
        <p:spPr>
          <a:xfrm>
            <a:off x="702591" y="3404608"/>
            <a:ext cx="3520789" cy="2666087"/>
          </a:xfrm>
        </p:spPr>
        <p:txBody>
          <a:bodyPr>
            <a:normAutofit/>
          </a:bodyPr>
          <a:lstStyle/>
          <a:p>
            <a:pPr algn="ctr"/>
            <a:r>
              <a:rPr lang="en-US">
                <a:solidFill>
                  <a:schemeClr val="bg1"/>
                </a:solidFill>
              </a:rPr>
              <a:t>Relevance</a:t>
            </a:r>
          </a:p>
        </p:txBody>
      </p:sp>
      <p:grpSp>
        <p:nvGrpSpPr>
          <p:cNvPr id="3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3" name="Freeform: Shape 3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7" name="Freeform: Shape 3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15" name="Content Placeholder 2">
            <a:extLst>
              <a:ext uri="{FF2B5EF4-FFF2-40B4-BE49-F238E27FC236}">
                <a16:creationId xmlns:a16="http://schemas.microsoft.com/office/drawing/2014/main" id="{710EDA88-CB53-73AB-6E2A-49733452C3CA}"/>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000">
                <a:solidFill>
                  <a:schemeClr val="bg1"/>
                </a:solidFill>
                <a:latin typeface="Arial"/>
                <a:cs typeface="Arial"/>
              </a:rPr>
              <a:t>To develop a data-driven model that utilizes sports betting data to accurately predict soccer match outcomes, showcasing the potential of analytics in enhancing forecasting and decision-making in sports.</a:t>
            </a:r>
          </a:p>
          <a:p>
            <a:endParaRPr lang="en-US" sz="2000">
              <a:solidFill>
                <a:schemeClr val="bg1"/>
              </a:solidFill>
              <a:latin typeface="Arial"/>
              <a:cs typeface="Arial"/>
            </a:endParaRPr>
          </a:p>
          <a:p>
            <a:r>
              <a:rPr lang="en-US" sz="2000">
                <a:solidFill>
                  <a:schemeClr val="bg1"/>
                </a:solidFill>
                <a:latin typeface="Arial"/>
                <a:cs typeface="Arial"/>
              </a:rPr>
              <a:t>For the betting industry, more accurate models can help detect anomalies and reduce fraud. For sports analysts and teams, such models can uncover hidden performance trends and inform strategic decisions.</a:t>
            </a:r>
          </a:p>
        </p:txBody>
      </p:sp>
    </p:spTree>
    <p:extLst>
      <p:ext uri="{BB962C8B-B14F-4D97-AF65-F5344CB8AC3E}">
        <p14:creationId xmlns:p14="http://schemas.microsoft.com/office/powerpoint/2010/main" val="109416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9BDF-B699-C00F-8E42-11944DF071EB}"/>
              </a:ext>
            </a:extLst>
          </p:cNvPr>
          <p:cNvSpPr>
            <a:spLocks noGrp="1"/>
          </p:cNvSpPr>
          <p:nvPr>
            <p:ph type="title"/>
          </p:nvPr>
        </p:nvSpPr>
        <p:spPr/>
        <p:txBody>
          <a:bodyPr/>
          <a:lstStyle/>
          <a:p>
            <a:r>
              <a:rPr lang="en-US"/>
              <a:t>Data Specifications</a:t>
            </a:r>
          </a:p>
        </p:txBody>
      </p:sp>
      <p:sp>
        <p:nvSpPr>
          <p:cNvPr id="6" name="Text Placeholder 5">
            <a:extLst>
              <a:ext uri="{FF2B5EF4-FFF2-40B4-BE49-F238E27FC236}">
                <a16:creationId xmlns:a16="http://schemas.microsoft.com/office/drawing/2014/main" id="{6D482981-3B42-0339-F504-F36F048E179B}"/>
              </a:ext>
            </a:extLst>
          </p:cNvPr>
          <p:cNvSpPr>
            <a:spLocks noGrp="1"/>
          </p:cNvSpPr>
          <p:nvPr>
            <p:ph type="body" idx="1"/>
          </p:nvPr>
        </p:nvSpPr>
        <p:spPr/>
        <p:txBody>
          <a:bodyPr/>
          <a:lstStyle/>
          <a:p>
            <a:r>
              <a:rPr lang="en-US" sz="2800" b="0"/>
              <a:t>Data Information:</a:t>
            </a:r>
            <a:endParaRPr lang="en-US"/>
          </a:p>
        </p:txBody>
      </p:sp>
      <p:graphicFrame>
        <p:nvGraphicFramePr>
          <p:cNvPr id="9" name="Content Placeholder 8">
            <a:extLst>
              <a:ext uri="{FF2B5EF4-FFF2-40B4-BE49-F238E27FC236}">
                <a16:creationId xmlns:a16="http://schemas.microsoft.com/office/drawing/2014/main" id="{01114C5F-01DE-D08B-6BDB-DF4B025A2980}"/>
              </a:ext>
            </a:extLst>
          </p:cNvPr>
          <p:cNvGraphicFramePr>
            <a:graphicFrameLocks noGrp="1"/>
          </p:cNvGraphicFramePr>
          <p:nvPr>
            <p:ph sz="half" idx="2"/>
            <p:extLst>
              <p:ext uri="{D42A27DB-BD31-4B8C-83A1-F6EECF244321}">
                <p14:modId xmlns:p14="http://schemas.microsoft.com/office/powerpoint/2010/main" val="3900965148"/>
              </p:ext>
            </p:extLst>
          </p:nvPr>
        </p:nvGraphicFramePr>
        <p:xfrm>
          <a:off x="839788" y="2505075"/>
          <a:ext cx="5157786" cy="74168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1784274794"/>
                    </a:ext>
                  </a:extLst>
                </a:gridCol>
                <a:gridCol w="2578893">
                  <a:extLst>
                    <a:ext uri="{9D8B030D-6E8A-4147-A177-3AD203B41FA5}">
                      <a16:colId xmlns:a16="http://schemas.microsoft.com/office/drawing/2014/main" val="3766786871"/>
                    </a:ext>
                  </a:extLst>
                </a:gridCol>
              </a:tblGrid>
              <a:tr h="370840">
                <a:tc>
                  <a:txBody>
                    <a:bodyPr/>
                    <a:lstStyle/>
                    <a:p>
                      <a:r>
                        <a:rPr lang="en-US"/>
                        <a:t>Dataset Name</a:t>
                      </a:r>
                    </a:p>
                  </a:txBody>
                  <a:tcPr/>
                </a:tc>
                <a:tc>
                  <a:txBody>
                    <a:bodyPr/>
                    <a:lstStyle/>
                    <a:p>
                      <a:r>
                        <a:rPr lang="en-US"/>
                        <a:t>Dataset Size</a:t>
                      </a:r>
                    </a:p>
                  </a:txBody>
                  <a:tcPr/>
                </a:tc>
                <a:extLst>
                  <a:ext uri="{0D108BD9-81ED-4DB2-BD59-A6C34878D82A}">
                    <a16:rowId xmlns:a16="http://schemas.microsoft.com/office/drawing/2014/main" val="1388737017"/>
                  </a:ext>
                </a:extLst>
              </a:tr>
              <a:tr h="370840">
                <a:tc>
                  <a:txBody>
                    <a:bodyPr/>
                    <a:lstStyle/>
                    <a:p>
                      <a:pPr lvl="0">
                        <a:buNone/>
                      </a:pPr>
                      <a:r>
                        <a:rPr lang="en-US"/>
                        <a:t>E0_cleaned.csv</a:t>
                      </a:r>
                    </a:p>
                  </a:txBody>
                  <a:tcPr/>
                </a:tc>
                <a:tc>
                  <a:txBody>
                    <a:bodyPr/>
                    <a:lstStyle/>
                    <a:p>
                      <a:r>
                        <a:rPr lang="en-US"/>
                        <a:t>2GBs</a:t>
                      </a:r>
                    </a:p>
                  </a:txBody>
                  <a:tcPr/>
                </a:tc>
                <a:extLst>
                  <a:ext uri="{0D108BD9-81ED-4DB2-BD59-A6C34878D82A}">
                    <a16:rowId xmlns:a16="http://schemas.microsoft.com/office/drawing/2014/main" val="2036924480"/>
                  </a:ext>
                </a:extLst>
              </a:tr>
            </a:tbl>
          </a:graphicData>
        </a:graphic>
      </p:graphicFrame>
      <p:sp>
        <p:nvSpPr>
          <p:cNvPr id="7" name="Text Placeholder 6">
            <a:extLst>
              <a:ext uri="{FF2B5EF4-FFF2-40B4-BE49-F238E27FC236}">
                <a16:creationId xmlns:a16="http://schemas.microsoft.com/office/drawing/2014/main" id="{EE9CBA0B-65C4-2C98-F879-E902F210B3B7}"/>
              </a:ext>
            </a:extLst>
          </p:cNvPr>
          <p:cNvSpPr>
            <a:spLocks noGrp="1"/>
          </p:cNvSpPr>
          <p:nvPr>
            <p:ph type="body" sz="quarter" idx="3"/>
          </p:nvPr>
        </p:nvSpPr>
        <p:spPr/>
        <p:txBody>
          <a:bodyPr/>
          <a:lstStyle/>
          <a:p>
            <a:r>
              <a:rPr lang="en-US" sz="2800" b="0"/>
              <a:t>Dataset URL:</a:t>
            </a:r>
            <a:endParaRPr lang="en-US"/>
          </a:p>
        </p:txBody>
      </p:sp>
      <p:sp>
        <p:nvSpPr>
          <p:cNvPr id="8" name="Content Placeholder 7">
            <a:extLst>
              <a:ext uri="{FF2B5EF4-FFF2-40B4-BE49-F238E27FC236}">
                <a16:creationId xmlns:a16="http://schemas.microsoft.com/office/drawing/2014/main" id="{247B434C-2D35-BDEF-E2D8-63E9C07DBC22}"/>
              </a:ext>
            </a:extLst>
          </p:cNvPr>
          <p:cNvSpPr>
            <a:spLocks noGrp="1"/>
          </p:cNvSpPr>
          <p:nvPr>
            <p:ph sz="quarter" idx="4"/>
          </p:nvPr>
        </p:nvSpPr>
        <p:spPr/>
        <p:txBody>
          <a:bodyPr vert="horz" lIns="91440" tIns="45720" rIns="91440" bIns="45720" rtlCol="0" anchor="t">
            <a:normAutofit/>
          </a:bodyPr>
          <a:lstStyle/>
          <a:p>
            <a:r>
              <a:rPr lang="en-US">
                <a:ea typeface="+mn-lt"/>
                <a:cs typeface="+mn-lt"/>
                <a:hlinkClick r:id="rId2"/>
              </a:rPr>
              <a:t>raw.githubusercontent.com/ryumatsu/soccer-betting-ml/refs/heads/main/E0_cleaned.csv</a:t>
            </a:r>
            <a:endParaRPr lang="en-US"/>
          </a:p>
        </p:txBody>
      </p:sp>
    </p:spTree>
    <p:extLst>
      <p:ext uri="{BB962C8B-B14F-4D97-AF65-F5344CB8AC3E}">
        <p14:creationId xmlns:p14="http://schemas.microsoft.com/office/powerpoint/2010/main" val="170261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584380-51D6-DB4A-A024-7BDAA2EFB32F}"/>
              </a:ext>
            </a:extLst>
          </p:cNvPr>
          <p:cNvSpPr>
            <a:spLocks noGrp="1"/>
          </p:cNvSpPr>
          <p:nvPr>
            <p:ph type="title"/>
          </p:nvPr>
        </p:nvSpPr>
        <p:spPr>
          <a:xfrm>
            <a:off x="838200" y="556995"/>
            <a:ext cx="10515600" cy="1133693"/>
          </a:xfrm>
        </p:spPr>
        <p:txBody>
          <a:bodyPr>
            <a:normAutofit/>
          </a:bodyPr>
          <a:lstStyle/>
          <a:p>
            <a:r>
              <a:rPr lang="en-US" sz="5200"/>
              <a:t>H/W Specifications</a:t>
            </a:r>
          </a:p>
        </p:txBody>
      </p:sp>
      <p:graphicFrame>
        <p:nvGraphicFramePr>
          <p:cNvPr id="6" name="Content Placeholder 2">
            <a:extLst>
              <a:ext uri="{FF2B5EF4-FFF2-40B4-BE49-F238E27FC236}">
                <a16:creationId xmlns:a16="http://schemas.microsoft.com/office/drawing/2014/main" id="{11234744-F438-C244-CA9C-FCDD8B731EB5}"/>
              </a:ext>
            </a:extLst>
          </p:cNvPr>
          <p:cNvGraphicFramePr>
            <a:graphicFrameLocks noGrp="1"/>
          </p:cNvGraphicFramePr>
          <p:nvPr>
            <p:ph idx="1"/>
            <p:extLst>
              <p:ext uri="{D42A27DB-BD31-4B8C-83A1-F6EECF244321}">
                <p14:modId xmlns:p14="http://schemas.microsoft.com/office/powerpoint/2010/main" val="34313963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78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 name="Rectangle 20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A1E9AA9C-B156-8EB5-CE31-F0B821FBE45F}"/>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a:solidFill>
                  <a:schemeClr val="bg1"/>
                </a:solidFill>
              </a:rPr>
              <a:t>Git-Hub</a:t>
            </a:r>
            <a:endParaRPr lang="en-US" sz="6600" kern="1200">
              <a:solidFill>
                <a:schemeClr val="bg1"/>
              </a:solidFill>
              <a:latin typeface="+mj-lt"/>
            </a:endParaRPr>
          </a:p>
        </p:txBody>
      </p:sp>
      <p:sp>
        <p:nvSpPr>
          <p:cNvPr id="3" name="Content Placeholder 2">
            <a:extLst>
              <a:ext uri="{FF2B5EF4-FFF2-40B4-BE49-F238E27FC236}">
                <a16:creationId xmlns:a16="http://schemas.microsoft.com/office/drawing/2014/main" id="{70378884-8298-FD9F-B06C-11B784AD8614}"/>
              </a:ext>
            </a:extLst>
          </p:cNvPr>
          <p:cNvSpPr>
            <a:spLocks noGrp="1"/>
          </p:cNvSpPr>
          <p:nvPr>
            <p:ph idx="1"/>
          </p:nvPr>
        </p:nvSpPr>
        <p:spPr>
          <a:xfrm>
            <a:off x="1932902" y="3368040"/>
            <a:ext cx="9565217" cy="1716722"/>
          </a:xfrm>
        </p:spPr>
        <p:txBody>
          <a:bodyPr vert="horz" lIns="91440" tIns="45720" rIns="91440" bIns="45720" rtlCol="0" anchor="t">
            <a:normAutofit/>
          </a:bodyPr>
          <a:lstStyle/>
          <a:p>
            <a:pPr marL="0" indent="0">
              <a:buNone/>
            </a:pPr>
            <a:r>
              <a:rPr lang="en-US" sz="3200">
                <a:solidFill>
                  <a:schemeClr val="tx2">
                    <a:lumMod val="49000"/>
                    <a:lumOff val="51000"/>
                  </a:schemeClr>
                </a:solidFill>
                <a:ea typeface="+mn-lt"/>
                <a:cs typeface="+mn-lt"/>
                <a:hlinkClick r:id="rId2">
                  <a:extLst>
                    <a:ext uri="{A12FA001-AC4F-418D-AE19-62706E023703}">
                      <ahyp:hlinkClr xmlns:ahyp="http://schemas.microsoft.com/office/drawing/2018/hyperlinkcolor" val="tx"/>
                    </a:ext>
                  </a:extLst>
                </a:hlinkClick>
              </a:rPr>
              <a:t>https://github.com/ryumatsu/soccer-betting-ml</a:t>
            </a:r>
            <a:r>
              <a:rPr lang="en-US" sz="3200">
                <a:solidFill>
                  <a:schemeClr val="tx2">
                    <a:lumMod val="49000"/>
                    <a:lumOff val="51000"/>
                  </a:schemeClr>
                </a:solidFill>
                <a:ea typeface="+mn-lt"/>
                <a:cs typeface="+mn-lt"/>
              </a:rPr>
              <a:t> </a:t>
            </a:r>
            <a:endParaRPr lang="en-US">
              <a:solidFill>
                <a:schemeClr val="tx2">
                  <a:lumMod val="49000"/>
                  <a:lumOff val="51000"/>
                </a:schemeClr>
              </a:solidFill>
            </a:endParaRPr>
          </a:p>
        </p:txBody>
      </p:sp>
      <p:cxnSp>
        <p:nvCxnSpPr>
          <p:cNvPr id="204" name="Straight Connector 203">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97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0" name="Group 1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8" name="Freeform: Shape 2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5" name="Group 5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2" name="Group 2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6" name="Group 5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4" name="Freeform: Shape 23">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CA79E4DA-DB90-B5E1-6A57-B82F5E51E514}"/>
              </a:ext>
            </a:extLst>
          </p:cNvPr>
          <p:cNvSpPr>
            <a:spLocks noGrp="1"/>
          </p:cNvSpPr>
          <p:nvPr>
            <p:ph type="title"/>
          </p:nvPr>
        </p:nvSpPr>
        <p:spPr>
          <a:xfrm>
            <a:off x="555868" y="1693413"/>
            <a:ext cx="2927107" cy="3161616"/>
          </a:xfrm>
        </p:spPr>
        <p:txBody>
          <a:bodyPr anchor="t">
            <a:normAutofit/>
          </a:bodyPr>
          <a:lstStyle/>
          <a:p>
            <a:r>
              <a:rPr lang="en-US" sz="4000" dirty="0"/>
              <a:t>Code For Data Bricks</a:t>
            </a:r>
            <a:br>
              <a:rPr lang="en-US" sz="4000" dirty="0"/>
            </a:br>
            <a:r>
              <a:rPr lang="en-US" sz="4000" dirty="0"/>
              <a:t>and Zeppelin</a:t>
            </a:r>
          </a:p>
        </p:txBody>
      </p:sp>
      <p:sp>
        <p:nvSpPr>
          <p:cNvPr id="3" name="Content Placeholder 2">
            <a:extLst>
              <a:ext uri="{FF2B5EF4-FFF2-40B4-BE49-F238E27FC236}">
                <a16:creationId xmlns:a16="http://schemas.microsoft.com/office/drawing/2014/main" id="{637ABE3C-4B62-9726-932D-82647D161AF7}"/>
              </a:ext>
            </a:extLst>
          </p:cNvPr>
          <p:cNvSpPr>
            <a:spLocks noGrp="1"/>
          </p:cNvSpPr>
          <p:nvPr>
            <p:ph idx="1"/>
          </p:nvPr>
        </p:nvSpPr>
        <p:spPr>
          <a:xfrm>
            <a:off x="5232401" y="1721579"/>
            <a:ext cx="6140449" cy="3952648"/>
          </a:xfrm>
        </p:spPr>
        <p:txBody>
          <a:bodyPr vert="horz" lIns="91440" tIns="45720" rIns="91440" bIns="45720" rtlCol="0" anchor="t">
            <a:normAutofit/>
          </a:bodyPr>
          <a:lstStyle/>
          <a:p>
            <a:pPr>
              <a:buFont typeface="Arial"/>
              <a:buChar char="•"/>
            </a:pPr>
            <a:r>
              <a:rPr lang="en-US" sz="2400" dirty="0">
                <a:solidFill>
                  <a:schemeClr val="tx1">
                    <a:alpha val="80000"/>
                  </a:schemeClr>
                </a:solidFill>
                <a:ea typeface="+mn-lt"/>
                <a:cs typeface="+mn-lt"/>
              </a:rPr>
              <a:t>Databricks -  </a:t>
            </a:r>
            <a:r>
              <a:rPr lang="en-US" sz="2400" dirty="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https://github.com/ryumatsu/soccer-betting-ml/blob/main/Objectives_Part1_Code.docx</a:t>
            </a:r>
            <a:r>
              <a:rPr lang="en-US" sz="2400" dirty="0">
                <a:solidFill>
                  <a:schemeClr val="tx1">
                    <a:alpha val="80000"/>
                  </a:schemeClr>
                </a:solidFill>
                <a:ea typeface="+mn-lt"/>
                <a:cs typeface="+mn-lt"/>
              </a:rPr>
              <a:t> </a:t>
            </a:r>
          </a:p>
          <a:p>
            <a:pPr>
              <a:buFont typeface="Arial"/>
              <a:buChar char="•"/>
            </a:pPr>
            <a:r>
              <a:rPr lang="en-US" sz="2400" dirty="0">
                <a:solidFill>
                  <a:schemeClr val="tx1">
                    <a:alpha val="80000"/>
                  </a:schemeClr>
                </a:solidFill>
                <a:ea typeface="+mn-lt"/>
                <a:cs typeface="+mn-lt"/>
              </a:rPr>
              <a:t>Zeppelin -</a:t>
            </a:r>
            <a:r>
              <a:rPr lang="en-US" sz="2400" dirty="0">
                <a:solidFill>
                  <a:schemeClr val="tx1">
                    <a:alpha val="80000"/>
                  </a:schemeClr>
                </a:solidFill>
                <a:ea typeface="+mn-lt"/>
                <a:cs typeface="+mn-lt"/>
                <a:hlinkClick r:id="rId4">
                  <a:extLst>
                    <a:ext uri="{A12FA001-AC4F-418D-AE19-62706E023703}">
                      <ahyp:hlinkClr xmlns:ahyp="http://schemas.microsoft.com/office/drawing/2018/hyperlinkcolor" val="tx"/>
                    </a:ext>
                  </a:extLst>
                </a:hlinkClick>
              </a:rPr>
              <a:t>https://github.com/ryumatsu/soccer-betting-ml/blob/main/Objectives_Part2_Code.docx</a:t>
            </a:r>
            <a:r>
              <a:rPr lang="en-US" sz="2400" dirty="0">
                <a:solidFill>
                  <a:schemeClr val="tx1">
                    <a:alpha val="80000"/>
                  </a:schemeClr>
                </a:solidFill>
                <a:ea typeface="+mn-lt"/>
                <a:cs typeface="+mn-lt"/>
              </a:rPr>
              <a:t> </a:t>
            </a:r>
            <a:endParaRPr lang="en-US" sz="2400" dirty="0">
              <a:solidFill>
                <a:schemeClr val="tx1">
                  <a:alpha val="80000"/>
                </a:schemeClr>
              </a:solidFill>
              <a:latin typeface="Aptos"/>
              <a:ea typeface="Calibri"/>
              <a:cs typeface="Calibri"/>
            </a:endParaRPr>
          </a:p>
        </p:txBody>
      </p:sp>
    </p:spTree>
    <p:extLst>
      <p:ext uri="{BB962C8B-B14F-4D97-AF65-F5344CB8AC3E}">
        <p14:creationId xmlns:p14="http://schemas.microsoft.com/office/powerpoint/2010/main" val="268018833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74E03-8E6D-B479-AF41-B995F8DC800F}"/>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Spark vs Zeppelin Comparison...</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76452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910AD2796DDB4E88BBB568B353A72B" ma:contentTypeVersion="4" ma:contentTypeDescription="Create a new document." ma:contentTypeScope="" ma:versionID="3adcc8c643fb5ada4fa4e8e89e0202e2">
  <xsd:schema xmlns:xsd="http://www.w3.org/2001/XMLSchema" xmlns:xs="http://www.w3.org/2001/XMLSchema" xmlns:p="http://schemas.microsoft.com/office/2006/metadata/properties" xmlns:ns2="860533ac-8eb4-4691-865b-ed0c3736eb8c" targetNamespace="http://schemas.microsoft.com/office/2006/metadata/properties" ma:root="true" ma:fieldsID="35bb5bf60a91849bf88214df06f8b938" ns2:_="">
    <xsd:import namespace="860533ac-8eb4-4691-865b-ed0c3736eb8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533ac-8eb4-4691-865b-ed0c3736eb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66974-5307-46D5-94A7-315FECD19EAC}">
  <ds:schemaRefs>
    <ds:schemaRef ds:uri="http://schemas.microsoft.com/sharepoint/v3/contenttype/forms"/>
  </ds:schemaRefs>
</ds:datastoreItem>
</file>

<file path=customXml/itemProps2.xml><?xml version="1.0" encoding="utf-8"?>
<ds:datastoreItem xmlns:ds="http://schemas.openxmlformats.org/officeDocument/2006/customXml" ds:itemID="{91E89480-A5C2-490A-BD79-5E1E142E99D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500287C-B7D3-450C-830C-C59D958FE4A2}">
  <ds:schemaRefs>
    <ds:schemaRef ds:uri="860533ac-8eb4-4691-865b-ed0c3736eb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Soccer Betting Analysis</vt:lpstr>
      <vt:lpstr>Agenda</vt:lpstr>
      <vt:lpstr>Introduction</vt:lpstr>
      <vt:lpstr>Relevance</vt:lpstr>
      <vt:lpstr>Data Specifications</vt:lpstr>
      <vt:lpstr>H/W Specifications</vt:lpstr>
      <vt:lpstr>Git-Hub</vt:lpstr>
      <vt:lpstr>Code For Data Bricks and Zeppelin</vt:lpstr>
      <vt:lpstr>Spark vs Zeppelin Comparison...</vt:lpstr>
      <vt:lpstr>Databricks Results Summary</vt:lpstr>
      <vt:lpstr>Zeppelin Results Summary</vt:lpstr>
      <vt:lpstr>Greatest influence on Prediction</vt:lpstr>
      <vt:lpstr>Conclusion: Zeppelin delivered higher predictive accuracy when compared to Data Bricks </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30</cp:revision>
  <dcterms:created xsi:type="dcterms:W3CDTF">2025-05-05T02:13:37Z</dcterms:created>
  <dcterms:modified xsi:type="dcterms:W3CDTF">2025-05-05T16:16:26Z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0x01010047910AD2796DDB4E88BBB568B353A72B</vt:lpwstr>
  </property>
</Properties>
</file>